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0" r:id="rId1"/>
    <p:sldMasterId id="2147483862" r:id="rId2"/>
  </p:sldMasterIdLst>
  <p:notesMasterIdLst>
    <p:notesMasterId r:id="rId18"/>
  </p:notesMasterIdLst>
  <p:sldIdLst>
    <p:sldId id="256" r:id="rId3"/>
    <p:sldId id="273" r:id="rId4"/>
    <p:sldId id="276" r:id="rId5"/>
    <p:sldId id="277" r:id="rId6"/>
    <p:sldId id="275" r:id="rId7"/>
    <p:sldId id="282" r:id="rId8"/>
    <p:sldId id="288" r:id="rId9"/>
    <p:sldId id="289" r:id="rId10"/>
    <p:sldId id="291" r:id="rId11"/>
    <p:sldId id="292" r:id="rId12"/>
    <p:sldId id="293" r:id="rId13"/>
    <p:sldId id="294" r:id="rId14"/>
    <p:sldId id="295" r:id="rId15"/>
    <p:sldId id="297" r:id="rId16"/>
    <p:sldId id="28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DE32E6-0F65-172A-F263-C709B5AE41D2}" v="40" dt="2024-04-10T20:48:54.8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dwal, Apurva Suresh" userId="S::apadwal2@illinois.edu::4c3fbd99-0fee-415e-82e5-bd49c5d92010" providerId="AD" clId="Web-{89DE32E6-0F65-172A-F263-C709B5AE41D2}"/>
    <pc:docChg chg="modSld">
      <pc:chgData name="Padwal, Apurva Suresh" userId="S::apadwal2@illinois.edu::4c3fbd99-0fee-415e-82e5-bd49c5d92010" providerId="AD" clId="Web-{89DE32E6-0F65-172A-F263-C709B5AE41D2}" dt="2024-04-10T20:48:54.868" v="25"/>
      <pc:docMkLst>
        <pc:docMk/>
      </pc:docMkLst>
      <pc:sldChg chg="delSp modSp">
        <pc:chgData name="Padwal, Apurva Suresh" userId="S::apadwal2@illinois.edu::4c3fbd99-0fee-415e-82e5-bd49c5d92010" providerId="AD" clId="Web-{89DE32E6-0F65-172A-F263-C709B5AE41D2}" dt="2024-04-10T20:46:40.863" v="2"/>
        <pc:sldMkLst>
          <pc:docMk/>
          <pc:sldMk cId="324239334" sldId="256"/>
        </pc:sldMkLst>
        <pc:spChg chg="del">
          <ac:chgData name="Padwal, Apurva Suresh" userId="S::apadwal2@illinois.edu::4c3fbd99-0fee-415e-82e5-bd49c5d92010" providerId="AD" clId="Web-{89DE32E6-0F65-172A-F263-C709B5AE41D2}" dt="2024-04-10T20:46:40.863" v="2"/>
          <ac:spMkLst>
            <pc:docMk/>
            <pc:sldMk cId="324239334" sldId="256"/>
            <ac:spMk id="4" creationId="{4BF8E318-9A71-0C25-3EC5-504EFF2FB02E}"/>
          </ac:spMkLst>
        </pc:spChg>
        <pc:picChg chg="mod">
          <ac:chgData name="Padwal, Apurva Suresh" userId="S::apadwal2@illinois.edu::4c3fbd99-0fee-415e-82e5-bd49c5d92010" providerId="AD" clId="Web-{89DE32E6-0F65-172A-F263-C709B5AE41D2}" dt="2024-04-10T20:46:24.753" v="1" actId="1076"/>
          <ac:picMkLst>
            <pc:docMk/>
            <pc:sldMk cId="324239334" sldId="256"/>
            <ac:picMk id="47" creationId="{8AECA208-D0F3-442C-06E8-5AE0D756689F}"/>
          </ac:picMkLst>
        </pc:picChg>
      </pc:sldChg>
      <pc:sldChg chg="delSp">
        <pc:chgData name="Padwal, Apurva Suresh" userId="S::apadwal2@illinois.edu::4c3fbd99-0fee-415e-82e5-bd49c5d92010" providerId="AD" clId="Web-{89DE32E6-0F65-172A-F263-C709B5AE41D2}" dt="2024-04-10T20:46:48.895" v="3"/>
        <pc:sldMkLst>
          <pc:docMk/>
          <pc:sldMk cId="2065231392" sldId="273"/>
        </pc:sldMkLst>
        <pc:spChg chg="del">
          <ac:chgData name="Padwal, Apurva Suresh" userId="S::apadwal2@illinois.edu::4c3fbd99-0fee-415e-82e5-bd49c5d92010" providerId="AD" clId="Web-{89DE32E6-0F65-172A-F263-C709B5AE41D2}" dt="2024-04-10T20:46:48.895" v="3"/>
          <ac:spMkLst>
            <pc:docMk/>
            <pc:sldMk cId="2065231392" sldId="273"/>
            <ac:spMk id="3" creationId="{95C70DB5-F931-D837-8D20-4A9E32E8145F}"/>
          </ac:spMkLst>
        </pc:spChg>
      </pc:sldChg>
      <pc:sldChg chg="delSp">
        <pc:chgData name="Padwal, Apurva Suresh" userId="S::apadwal2@illinois.edu::4c3fbd99-0fee-415e-82e5-bd49c5d92010" providerId="AD" clId="Web-{89DE32E6-0F65-172A-F263-C709B5AE41D2}" dt="2024-04-10T20:47:09.693" v="6"/>
        <pc:sldMkLst>
          <pc:docMk/>
          <pc:sldMk cId="3404520733" sldId="275"/>
        </pc:sldMkLst>
        <pc:spChg chg="del">
          <ac:chgData name="Padwal, Apurva Suresh" userId="S::apadwal2@illinois.edu::4c3fbd99-0fee-415e-82e5-bd49c5d92010" providerId="AD" clId="Web-{89DE32E6-0F65-172A-F263-C709B5AE41D2}" dt="2024-04-10T20:47:09.693" v="6"/>
          <ac:spMkLst>
            <pc:docMk/>
            <pc:sldMk cId="3404520733" sldId="275"/>
            <ac:spMk id="3" creationId="{95C70DB5-F931-D837-8D20-4A9E32E8145F}"/>
          </ac:spMkLst>
        </pc:spChg>
      </pc:sldChg>
      <pc:sldChg chg="delSp">
        <pc:chgData name="Padwal, Apurva Suresh" userId="S::apadwal2@illinois.edu::4c3fbd99-0fee-415e-82e5-bd49c5d92010" providerId="AD" clId="Web-{89DE32E6-0F65-172A-F263-C709B5AE41D2}" dt="2024-04-10T20:46:57.411" v="4"/>
        <pc:sldMkLst>
          <pc:docMk/>
          <pc:sldMk cId="4019892750" sldId="276"/>
        </pc:sldMkLst>
        <pc:spChg chg="del">
          <ac:chgData name="Padwal, Apurva Suresh" userId="S::apadwal2@illinois.edu::4c3fbd99-0fee-415e-82e5-bd49c5d92010" providerId="AD" clId="Web-{89DE32E6-0F65-172A-F263-C709B5AE41D2}" dt="2024-04-10T20:46:57.411" v="4"/>
          <ac:spMkLst>
            <pc:docMk/>
            <pc:sldMk cId="4019892750" sldId="276"/>
            <ac:spMk id="3" creationId="{95C70DB5-F931-D837-8D20-4A9E32E8145F}"/>
          </ac:spMkLst>
        </pc:spChg>
      </pc:sldChg>
      <pc:sldChg chg="delSp">
        <pc:chgData name="Padwal, Apurva Suresh" userId="S::apadwal2@illinois.edu::4c3fbd99-0fee-415e-82e5-bd49c5d92010" providerId="AD" clId="Web-{89DE32E6-0F65-172A-F263-C709B5AE41D2}" dt="2024-04-10T20:47:05.036" v="5"/>
        <pc:sldMkLst>
          <pc:docMk/>
          <pc:sldMk cId="682287388" sldId="277"/>
        </pc:sldMkLst>
        <pc:spChg chg="del">
          <ac:chgData name="Padwal, Apurva Suresh" userId="S::apadwal2@illinois.edu::4c3fbd99-0fee-415e-82e5-bd49c5d92010" providerId="AD" clId="Web-{89DE32E6-0F65-172A-F263-C709B5AE41D2}" dt="2024-04-10T20:47:05.036" v="5"/>
          <ac:spMkLst>
            <pc:docMk/>
            <pc:sldMk cId="682287388" sldId="277"/>
            <ac:spMk id="3" creationId="{95C70DB5-F931-D837-8D20-4A9E32E8145F}"/>
          </ac:spMkLst>
        </pc:spChg>
      </pc:sldChg>
      <pc:sldChg chg="delSp modSp">
        <pc:chgData name="Padwal, Apurva Suresh" userId="S::apadwal2@illinois.edu::4c3fbd99-0fee-415e-82e5-bd49c5d92010" providerId="AD" clId="Web-{89DE32E6-0F65-172A-F263-C709B5AE41D2}" dt="2024-04-10T20:48:14.320" v="20"/>
        <pc:sldMkLst>
          <pc:docMk/>
          <pc:sldMk cId="1337061490" sldId="281"/>
        </pc:sldMkLst>
        <pc:spChg chg="del mod">
          <ac:chgData name="Padwal, Apurva Suresh" userId="S::apadwal2@illinois.edu::4c3fbd99-0fee-415e-82e5-bd49c5d92010" providerId="AD" clId="Web-{89DE32E6-0F65-172A-F263-C709B5AE41D2}" dt="2024-04-10T20:48:14.320" v="20"/>
          <ac:spMkLst>
            <pc:docMk/>
            <pc:sldMk cId="1337061490" sldId="281"/>
            <ac:spMk id="5" creationId="{717A29C4-DB55-98DC-6414-2709A1EEA9E7}"/>
          </ac:spMkLst>
        </pc:spChg>
      </pc:sldChg>
      <pc:sldChg chg="delSp">
        <pc:chgData name="Padwal, Apurva Suresh" userId="S::apadwal2@illinois.edu::4c3fbd99-0fee-415e-82e5-bd49c5d92010" providerId="AD" clId="Web-{89DE32E6-0F65-172A-F263-C709B5AE41D2}" dt="2024-04-10T20:47:15.615" v="7"/>
        <pc:sldMkLst>
          <pc:docMk/>
          <pc:sldMk cId="3703402554" sldId="282"/>
        </pc:sldMkLst>
        <pc:spChg chg="del">
          <ac:chgData name="Padwal, Apurva Suresh" userId="S::apadwal2@illinois.edu::4c3fbd99-0fee-415e-82e5-bd49c5d92010" providerId="AD" clId="Web-{89DE32E6-0F65-172A-F263-C709B5AE41D2}" dt="2024-04-10T20:47:15.615" v="7"/>
          <ac:spMkLst>
            <pc:docMk/>
            <pc:sldMk cId="3703402554" sldId="282"/>
            <ac:spMk id="3" creationId="{95C70DB5-F931-D837-8D20-4A9E32E8145F}"/>
          </ac:spMkLst>
        </pc:spChg>
      </pc:sldChg>
      <pc:sldChg chg="delSp">
        <pc:chgData name="Padwal, Apurva Suresh" userId="S::apadwal2@illinois.edu::4c3fbd99-0fee-415e-82e5-bd49c5d92010" providerId="AD" clId="Web-{89DE32E6-0F65-172A-F263-C709B5AE41D2}" dt="2024-04-10T20:47:23.349" v="8"/>
        <pc:sldMkLst>
          <pc:docMk/>
          <pc:sldMk cId="36730554" sldId="288"/>
        </pc:sldMkLst>
        <pc:spChg chg="del">
          <ac:chgData name="Padwal, Apurva Suresh" userId="S::apadwal2@illinois.edu::4c3fbd99-0fee-415e-82e5-bd49c5d92010" providerId="AD" clId="Web-{89DE32E6-0F65-172A-F263-C709B5AE41D2}" dt="2024-04-10T20:47:23.349" v="8"/>
          <ac:spMkLst>
            <pc:docMk/>
            <pc:sldMk cId="36730554" sldId="288"/>
            <ac:spMk id="3" creationId="{06C412B1-9877-95CB-185D-839CB1795056}"/>
          </ac:spMkLst>
        </pc:spChg>
      </pc:sldChg>
      <pc:sldChg chg="delSp modSp">
        <pc:chgData name="Padwal, Apurva Suresh" userId="S::apadwal2@illinois.edu::4c3fbd99-0fee-415e-82e5-bd49c5d92010" providerId="AD" clId="Web-{89DE32E6-0F65-172A-F263-C709B5AE41D2}" dt="2024-04-10T20:48:54.868" v="25"/>
        <pc:sldMkLst>
          <pc:docMk/>
          <pc:sldMk cId="551611034" sldId="289"/>
        </pc:sldMkLst>
        <pc:spChg chg="del">
          <ac:chgData name="Padwal, Apurva Suresh" userId="S::apadwal2@illinois.edu::4c3fbd99-0fee-415e-82e5-bd49c5d92010" providerId="AD" clId="Web-{89DE32E6-0F65-172A-F263-C709B5AE41D2}" dt="2024-04-10T20:47:28.178" v="9"/>
          <ac:spMkLst>
            <pc:docMk/>
            <pc:sldMk cId="551611034" sldId="289"/>
            <ac:spMk id="2" creationId="{8F66F94E-C621-C810-D6E6-4D01B4F8CF72}"/>
          </ac:spMkLst>
        </pc:spChg>
        <pc:spChg chg="del mod">
          <ac:chgData name="Padwal, Apurva Suresh" userId="S::apadwal2@illinois.edu::4c3fbd99-0fee-415e-82e5-bd49c5d92010" providerId="AD" clId="Web-{89DE32E6-0F65-172A-F263-C709B5AE41D2}" dt="2024-04-10T20:48:54.868" v="25"/>
          <ac:spMkLst>
            <pc:docMk/>
            <pc:sldMk cId="551611034" sldId="289"/>
            <ac:spMk id="5" creationId="{9710B1A8-CA36-8D67-5545-7624090731CA}"/>
          </ac:spMkLst>
        </pc:spChg>
      </pc:sldChg>
      <pc:sldChg chg="delSp">
        <pc:chgData name="Padwal, Apurva Suresh" userId="S::apadwal2@illinois.edu::4c3fbd99-0fee-415e-82e5-bd49c5d92010" providerId="AD" clId="Web-{89DE32E6-0F65-172A-F263-C709B5AE41D2}" dt="2024-04-10T20:47:33.475" v="10"/>
        <pc:sldMkLst>
          <pc:docMk/>
          <pc:sldMk cId="1233797489" sldId="291"/>
        </pc:sldMkLst>
        <pc:spChg chg="del">
          <ac:chgData name="Padwal, Apurva Suresh" userId="S::apadwal2@illinois.edu::4c3fbd99-0fee-415e-82e5-bd49c5d92010" providerId="AD" clId="Web-{89DE32E6-0F65-172A-F263-C709B5AE41D2}" dt="2024-04-10T20:47:33.475" v="10"/>
          <ac:spMkLst>
            <pc:docMk/>
            <pc:sldMk cId="1233797489" sldId="291"/>
            <ac:spMk id="3" creationId="{CD585FD0-AC50-5BAE-2286-7723928EEFBB}"/>
          </ac:spMkLst>
        </pc:spChg>
      </pc:sldChg>
      <pc:sldChg chg="delSp">
        <pc:chgData name="Padwal, Apurva Suresh" userId="S::apadwal2@illinois.edu::4c3fbd99-0fee-415e-82e5-bd49c5d92010" providerId="AD" clId="Web-{89DE32E6-0F65-172A-F263-C709B5AE41D2}" dt="2024-04-10T20:47:37.569" v="11"/>
        <pc:sldMkLst>
          <pc:docMk/>
          <pc:sldMk cId="4169097597" sldId="292"/>
        </pc:sldMkLst>
        <pc:spChg chg="del">
          <ac:chgData name="Padwal, Apurva Suresh" userId="S::apadwal2@illinois.edu::4c3fbd99-0fee-415e-82e5-bd49c5d92010" providerId="AD" clId="Web-{89DE32E6-0F65-172A-F263-C709B5AE41D2}" dt="2024-04-10T20:47:37.569" v="11"/>
          <ac:spMkLst>
            <pc:docMk/>
            <pc:sldMk cId="4169097597" sldId="292"/>
            <ac:spMk id="2" creationId="{704934DF-874C-3D64-457D-3E0351BACFC7}"/>
          </ac:spMkLst>
        </pc:spChg>
      </pc:sldChg>
      <pc:sldChg chg="delSp">
        <pc:chgData name="Padwal, Apurva Suresh" userId="S::apadwal2@illinois.edu::4c3fbd99-0fee-415e-82e5-bd49c5d92010" providerId="AD" clId="Web-{89DE32E6-0F65-172A-F263-C709B5AE41D2}" dt="2024-04-10T20:47:43.022" v="12"/>
        <pc:sldMkLst>
          <pc:docMk/>
          <pc:sldMk cId="1796516516" sldId="293"/>
        </pc:sldMkLst>
        <pc:spChg chg="del">
          <ac:chgData name="Padwal, Apurva Suresh" userId="S::apadwal2@illinois.edu::4c3fbd99-0fee-415e-82e5-bd49c5d92010" providerId="AD" clId="Web-{89DE32E6-0F65-172A-F263-C709B5AE41D2}" dt="2024-04-10T20:47:43.022" v="12"/>
          <ac:spMkLst>
            <pc:docMk/>
            <pc:sldMk cId="1796516516" sldId="293"/>
            <ac:spMk id="3" creationId="{41F3E9E0-3C98-EA2C-AB5D-D84ABDA9F8A0}"/>
          </ac:spMkLst>
        </pc:spChg>
      </pc:sldChg>
      <pc:sldChg chg="delSp modSp">
        <pc:chgData name="Padwal, Apurva Suresh" userId="S::apadwal2@illinois.edu::4c3fbd99-0fee-415e-82e5-bd49c5d92010" providerId="AD" clId="Web-{89DE32E6-0F65-172A-F263-C709B5AE41D2}" dt="2024-04-10T20:48:36.086" v="22"/>
        <pc:sldMkLst>
          <pc:docMk/>
          <pc:sldMk cId="2875761370" sldId="294"/>
        </pc:sldMkLst>
        <pc:spChg chg="del mod">
          <ac:chgData name="Padwal, Apurva Suresh" userId="S::apadwal2@illinois.edu::4c3fbd99-0fee-415e-82e5-bd49c5d92010" providerId="AD" clId="Web-{89DE32E6-0F65-172A-F263-C709B5AE41D2}" dt="2024-04-10T20:47:55.507" v="15"/>
          <ac:spMkLst>
            <pc:docMk/>
            <pc:sldMk cId="2875761370" sldId="294"/>
            <ac:spMk id="3" creationId="{D5DF8E7B-DDA2-5B71-8A97-EF1EA691FB75}"/>
          </ac:spMkLst>
        </pc:spChg>
        <pc:spChg chg="del">
          <ac:chgData name="Padwal, Apurva Suresh" userId="S::apadwal2@illinois.edu::4c3fbd99-0fee-415e-82e5-bd49c5d92010" providerId="AD" clId="Web-{89DE32E6-0F65-172A-F263-C709B5AE41D2}" dt="2024-04-10T20:48:36.086" v="22"/>
          <ac:spMkLst>
            <pc:docMk/>
            <pc:sldMk cId="2875761370" sldId="294"/>
            <ac:spMk id="5" creationId="{9710B1A8-CA36-8D67-5545-7624090731CA}"/>
          </ac:spMkLst>
        </pc:spChg>
      </pc:sldChg>
      <pc:sldChg chg="delSp">
        <pc:chgData name="Padwal, Apurva Suresh" userId="S::apadwal2@illinois.edu::4c3fbd99-0fee-415e-82e5-bd49c5d92010" providerId="AD" clId="Web-{89DE32E6-0F65-172A-F263-C709B5AE41D2}" dt="2024-04-10T20:48:00.960" v="16"/>
        <pc:sldMkLst>
          <pc:docMk/>
          <pc:sldMk cId="826569043" sldId="295"/>
        </pc:sldMkLst>
        <pc:spChg chg="del">
          <ac:chgData name="Padwal, Apurva Suresh" userId="S::apadwal2@illinois.edu::4c3fbd99-0fee-415e-82e5-bd49c5d92010" providerId="AD" clId="Web-{89DE32E6-0F65-172A-F263-C709B5AE41D2}" dt="2024-04-10T20:48:00.960" v="16"/>
          <ac:spMkLst>
            <pc:docMk/>
            <pc:sldMk cId="826569043" sldId="295"/>
            <ac:spMk id="3" creationId="{4724B678-86D4-14EB-51A4-E7287C144B9E}"/>
          </ac:spMkLst>
        </pc:spChg>
      </pc:sldChg>
      <pc:sldChg chg="delSp">
        <pc:chgData name="Padwal, Apurva Suresh" userId="S::apadwal2@illinois.edu::4c3fbd99-0fee-415e-82e5-bd49c5d92010" providerId="AD" clId="Web-{89DE32E6-0F65-172A-F263-C709B5AE41D2}" dt="2024-04-10T20:48:24.055" v="21"/>
        <pc:sldMkLst>
          <pc:docMk/>
          <pc:sldMk cId="3935884132" sldId="297"/>
        </pc:sldMkLst>
        <pc:spChg chg="del">
          <ac:chgData name="Padwal, Apurva Suresh" userId="S::apadwal2@illinois.edu::4c3fbd99-0fee-415e-82e5-bd49c5d92010" providerId="AD" clId="Web-{89DE32E6-0F65-172A-F263-C709B5AE41D2}" dt="2024-04-10T20:48:05.101" v="17"/>
          <ac:spMkLst>
            <pc:docMk/>
            <pc:sldMk cId="3935884132" sldId="297"/>
            <ac:spMk id="3" creationId="{D5DF8E7B-DDA2-5B71-8A97-EF1EA691FB75}"/>
          </ac:spMkLst>
        </pc:spChg>
        <pc:spChg chg="del">
          <ac:chgData name="Padwal, Apurva Suresh" userId="S::apadwal2@illinois.edu::4c3fbd99-0fee-415e-82e5-bd49c5d92010" providerId="AD" clId="Web-{89DE32E6-0F65-172A-F263-C709B5AE41D2}" dt="2024-04-10T20:48:24.055" v="21"/>
          <ac:spMkLst>
            <pc:docMk/>
            <pc:sldMk cId="3935884132" sldId="297"/>
            <ac:spMk id="5" creationId="{9710B1A8-CA36-8D67-5545-7624090731CA}"/>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A32523-0532-47AF-873D-8A5CEF2F3EB9}"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0CE31162-6E6B-43C9-A488-32F1718A6FB1}">
      <dgm:prSet phldrT="[Text]" phldr="0"/>
      <dgm:spPr/>
      <dgm:t>
        <a:bodyPr/>
        <a:lstStyle/>
        <a:p>
          <a:pPr algn="ctr" rtl="0"/>
          <a:r>
            <a:rPr lang="en-US" b="1">
              <a:latin typeface="Arial"/>
              <a:cs typeface="Arial"/>
            </a:rPr>
            <a:t>TMDb Score (tmdb_score)</a:t>
          </a:r>
        </a:p>
      </dgm:t>
    </dgm:pt>
    <dgm:pt modelId="{0593A45A-2B5A-4BB8-830F-DC2AED1304D6}" type="parTrans" cxnId="{1C106E5E-2514-488E-800B-58495D76479D}">
      <dgm:prSet/>
      <dgm:spPr/>
      <dgm:t>
        <a:bodyPr/>
        <a:lstStyle/>
        <a:p>
          <a:pPr algn="ctr"/>
          <a:endParaRPr lang="en-US" b="1"/>
        </a:p>
      </dgm:t>
    </dgm:pt>
    <dgm:pt modelId="{C8831AFF-5224-4B20-B418-431F880C1F1A}" type="sibTrans" cxnId="{1C106E5E-2514-488E-800B-58495D76479D}">
      <dgm:prSet/>
      <dgm:spPr/>
      <dgm:t>
        <a:bodyPr/>
        <a:lstStyle/>
        <a:p>
          <a:pPr algn="ctr"/>
          <a:endParaRPr lang="en-US" b="1"/>
        </a:p>
      </dgm:t>
    </dgm:pt>
    <dgm:pt modelId="{23625251-8174-4FD0-8A7A-8386E03E9778}">
      <dgm:prSet phldr="0"/>
      <dgm:spPr/>
      <dgm:t>
        <a:bodyPr/>
        <a:lstStyle/>
        <a:p>
          <a:pPr algn="ctr" rtl="0"/>
          <a:r>
            <a:rPr lang="en-US" b="1">
              <a:latin typeface="Arial"/>
              <a:cs typeface="Arial"/>
            </a:rPr>
            <a:t>ID (id)</a:t>
          </a:r>
        </a:p>
      </dgm:t>
    </dgm:pt>
    <dgm:pt modelId="{97A05433-64BC-4FCC-BB04-2FA69CACE7CD}" type="parTrans" cxnId="{DBBAFA3C-F447-4244-AF8A-E55AFD1EBDE5}">
      <dgm:prSet/>
      <dgm:spPr/>
      <dgm:t>
        <a:bodyPr/>
        <a:lstStyle/>
        <a:p>
          <a:pPr algn="ctr"/>
          <a:endParaRPr lang="en-US" b="1"/>
        </a:p>
      </dgm:t>
    </dgm:pt>
    <dgm:pt modelId="{51A060F6-C5EC-49B2-BABE-14257CB2F182}" type="sibTrans" cxnId="{DBBAFA3C-F447-4244-AF8A-E55AFD1EBDE5}">
      <dgm:prSet/>
      <dgm:spPr/>
      <dgm:t>
        <a:bodyPr/>
        <a:lstStyle/>
        <a:p>
          <a:pPr algn="ctr"/>
          <a:endParaRPr lang="en-US" b="1"/>
        </a:p>
      </dgm:t>
    </dgm:pt>
    <dgm:pt modelId="{1A2DB5D2-B968-41EC-9FCA-C469F7EBF53E}">
      <dgm:prSet phldr="0"/>
      <dgm:spPr/>
      <dgm:t>
        <a:bodyPr/>
        <a:lstStyle/>
        <a:p>
          <a:pPr algn="ctr" rtl="0"/>
          <a:r>
            <a:rPr lang="en-US" b="1">
              <a:latin typeface="Arial"/>
              <a:cs typeface="Arial"/>
            </a:rPr>
            <a:t>Title </a:t>
          </a:r>
        </a:p>
      </dgm:t>
    </dgm:pt>
    <dgm:pt modelId="{A5BEBFBC-030C-464C-A7F0-1D7A0D2A30D0}" type="parTrans" cxnId="{D9CD5074-F4ED-4E8B-80C2-83118DB32EE3}">
      <dgm:prSet/>
      <dgm:spPr/>
      <dgm:t>
        <a:bodyPr/>
        <a:lstStyle/>
        <a:p>
          <a:pPr algn="ctr"/>
          <a:endParaRPr lang="en-US" b="1"/>
        </a:p>
      </dgm:t>
    </dgm:pt>
    <dgm:pt modelId="{C0C29B6D-B8F8-4A52-9797-D83A5D87FAC6}" type="sibTrans" cxnId="{D9CD5074-F4ED-4E8B-80C2-83118DB32EE3}">
      <dgm:prSet/>
      <dgm:spPr/>
      <dgm:t>
        <a:bodyPr/>
        <a:lstStyle/>
        <a:p>
          <a:pPr algn="ctr"/>
          <a:endParaRPr lang="en-US" b="1"/>
        </a:p>
      </dgm:t>
    </dgm:pt>
    <dgm:pt modelId="{EA34DF6C-2F8F-4DB4-8241-A141DA6B9D0A}">
      <dgm:prSet phldr="0"/>
      <dgm:spPr/>
      <dgm:t>
        <a:bodyPr/>
        <a:lstStyle/>
        <a:p>
          <a:pPr algn="ctr" rtl="0"/>
          <a:r>
            <a:rPr lang="en-US" b="1">
              <a:latin typeface="Arial"/>
              <a:cs typeface="Arial"/>
            </a:rPr>
            <a:t>Runtime </a:t>
          </a:r>
        </a:p>
      </dgm:t>
    </dgm:pt>
    <dgm:pt modelId="{0E700E24-C671-45FD-92A8-D8B82CC286E1}" type="parTrans" cxnId="{6901A798-B3CD-493D-8AFD-6BC50B2031E2}">
      <dgm:prSet/>
      <dgm:spPr/>
      <dgm:t>
        <a:bodyPr/>
        <a:lstStyle/>
        <a:p>
          <a:pPr algn="ctr"/>
          <a:endParaRPr lang="en-US" b="1"/>
        </a:p>
      </dgm:t>
    </dgm:pt>
    <dgm:pt modelId="{B6AE919A-D633-48F2-956D-E4B690D21BC8}" type="sibTrans" cxnId="{6901A798-B3CD-493D-8AFD-6BC50B2031E2}">
      <dgm:prSet/>
      <dgm:spPr/>
      <dgm:t>
        <a:bodyPr/>
        <a:lstStyle/>
        <a:p>
          <a:pPr algn="ctr"/>
          <a:endParaRPr lang="en-US" b="1"/>
        </a:p>
      </dgm:t>
    </dgm:pt>
    <dgm:pt modelId="{9E77D6B3-1E63-4455-92DE-E8730536CE68}">
      <dgm:prSet phldr="0"/>
      <dgm:spPr/>
      <dgm:t>
        <a:bodyPr/>
        <a:lstStyle/>
        <a:p>
          <a:pPr algn="ctr" rtl="0"/>
          <a:r>
            <a:rPr lang="en-US" b="1">
              <a:latin typeface="Arial"/>
              <a:cs typeface="Arial"/>
            </a:rPr>
            <a:t>Seasons </a:t>
          </a:r>
        </a:p>
      </dgm:t>
    </dgm:pt>
    <dgm:pt modelId="{6472C998-12EE-407B-B2ED-BC6DA21C9EE2}" type="parTrans" cxnId="{1AEB01A0-87A0-4066-92DE-7FEFE3E7E226}">
      <dgm:prSet/>
      <dgm:spPr/>
      <dgm:t>
        <a:bodyPr/>
        <a:lstStyle/>
        <a:p>
          <a:pPr algn="ctr"/>
          <a:endParaRPr lang="en-US" b="1"/>
        </a:p>
      </dgm:t>
    </dgm:pt>
    <dgm:pt modelId="{1DDB60C0-6835-4157-BC43-519CD0DB2CE7}" type="sibTrans" cxnId="{1AEB01A0-87A0-4066-92DE-7FEFE3E7E226}">
      <dgm:prSet/>
      <dgm:spPr/>
      <dgm:t>
        <a:bodyPr/>
        <a:lstStyle/>
        <a:p>
          <a:pPr algn="ctr"/>
          <a:endParaRPr lang="en-US" b="1"/>
        </a:p>
      </dgm:t>
    </dgm:pt>
    <dgm:pt modelId="{627C36F2-64E3-4D91-8850-A03F3EE0BF2E}">
      <dgm:prSet phldr="0"/>
      <dgm:spPr/>
      <dgm:t>
        <a:bodyPr/>
        <a:lstStyle/>
        <a:p>
          <a:pPr algn="ctr"/>
          <a:r>
            <a:rPr lang="en-US" b="1">
              <a:latin typeface="Arial"/>
              <a:cs typeface="Arial"/>
            </a:rPr>
            <a:t>IMDb Votes (imdb_votes)</a:t>
          </a:r>
        </a:p>
      </dgm:t>
    </dgm:pt>
    <dgm:pt modelId="{10EA784F-3265-4879-986A-45C9A36C7D2E}" type="parTrans" cxnId="{C1D23486-721A-47D0-A902-7338C646B981}">
      <dgm:prSet/>
      <dgm:spPr/>
      <dgm:t>
        <a:bodyPr/>
        <a:lstStyle/>
        <a:p>
          <a:pPr algn="ctr"/>
          <a:endParaRPr lang="en-US" b="1"/>
        </a:p>
      </dgm:t>
    </dgm:pt>
    <dgm:pt modelId="{92EB62F0-375A-426F-A8C5-BAEB89A84F11}" type="sibTrans" cxnId="{C1D23486-721A-47D0-A902-7338C646B981}">
      <dgm:prSet/>
      <dgm:spPr/>
      <dgm:t>
        <a:bodyPr/>
        <a:lstStyle/>
        <a:p>
          <a:pPr algn="ctr"/>
          <a:endParaRPr lang="en-US" b="1"/>
        </a:p>
      </dgm:t>
    </dgm:pt>
    <dgm:pt modelId="{B0E75C02-A95A-4F40-BE38-E6DB5C05E219}">
      <dgm:prSet phldr="0"/>
      <dgm:spPr/>
      <dgm:t>
        <a:bodyPr/>
        <a:lstStyle/>
        <a:p>
          <a:pPr algn="ctr"/>
          <a:r>
            <a:rPr lang="en-US" b="1">
              <a:latin typeface="Arial"/>
              <a:cs typeface="Arial"/>
            </a:rPr>
            <a:t>TMDb Popularity (tmdb_popularity)</a:t>
          </a:r>
        </a:p>
      </dgm:t>
    </dgm:pt>
    <dgm:pt modelId="{F4031778-B724-474C-994C-F8553A9EFAF0}" type="parTrans" cxnId="{2E5A2823-247A-4F33-8994-40BC96644F74}">
      <dgm:prSet/>
      <dgm:spPr/>
      <dgm:t>
        <a:bodyPr/>
        <a:lstStyle/>
        <a:p>
          <a:pPr algn="ctr"/>
          <a:endParaRPr lang="en-US" b="1"/>
        </a:p>
      </dgm:t>
    </dgm:pt>
    <dgm:pt modelId="{9338ED0E-4E8D-48C5-9FC6-67D0F32CE672}" type="sibTrans" cxnId="{2E5A2823-247A-4F33-8994-40BC96644F74}">
      <dgm:prSet/>
      <dgm:spPr/>
      <dgm:t>
        <a:bodyPr/>
        <a:lstStyle/>
        <a:p>
          <a:pPr algn="ctr"/>
          <a:endParaRPr lang="en-US" b="1"/>
        </a:p>
      </dgm:t>
    </dgm:pt>
    <dgm:pt modelId="{2245773B-F4E1-4683-A202-A30637D408ED}">
      <dgm:prSet phldr="0"/>
      <dgm:spPr/>
      <dgm:t>
        <a:bodyPr/>
        <a:lstStyle/>
        <a:p>
          <a:pPr algn="ctr" rtl="0"/>
          <a:r>
            <a:rPr lang="en-US" b="1">
              <a:latin typeface="Arial"/>
              <a:cs typeface="Arial"/>
            </a:rPr>
            <a:t>Type (show_type)</a:t>
          </a:r>
          <a:endParaRPr lang="en-US" b="1">
            <a:latin typeface="Calibri Light" panose="020F0302020204030204"/>
            <a:cs typeface="Calibri Light" panose="020F0302020204030204"/>
          </a:endParaRPr>
        </a:p>
      </dgm:t>
    </dgm:pt>
    <dgm:pt modelId="{E1BE5579-C30A-4C44-9AD2-294502D7200F}" type="parTrans" cxnId="{07666E8B-401C-484A-9890-E3D979176828}">
      <dgm:prSet/>
      <dgm:spPr/>
      <dgm:t>
        <a:bodyPr/>
        <a:lstStyle/>
        <a:p>
          <a:pPr algn="ctr"/>
          <a:endParaRPr lang="en-US" b="1"/>
        </a:p>
      </dgm:t>
    </dgm:pt>
    <dgm:pt modelId="{B11A9975-0267-4CAB-81CB-77E5BB64D02E}" type="sibTrans" cxnId="{07666E8B-401C-484A-9890-E3D979176828}">
      <dgm:prSet/>
      <dgm:spPr/>
      <dgm:t>
        <a:bodyPr/>
        <a:lstStyle/>
        <a:p>
          <a:pPr algn="ctr"/>
          <a:endParaRPr lang="en-US" b="1"/>
        </a:p>
      </dgm:t>
    </dgm:pt>
    <dgm:pt modelId="{A112E618-D69F-4C67-AB98-4448D5A1DB93}">
      <dgm:prSet phldr="0"/>
      <dgm:spPr/>
      <dgm:t>
        <a:bodyPr/>
        <a:lstStyle/>
        <a:p>
          <a:pPr algn="ctr" rtl="0"/>
          <a:r>
            <a:rPr lang="en-US" b="1">
              <a:latin typeface="Arial"/>
              <a:cs typeface="Arial"/>
            </a:rPr>
            <a:t>Description </a:t>
          </a:r>
          <a:endParaRPr lang="en-US" b="1">
            <a:latin typeface="Calibri Light" panose="020F0302020204030204"/>
            <a:cs typeface="Calibri Light" panose="020F0302020204030204"/>
          </a:endParaRPr>
        </a:p>
      </dgm:t>
    </dgm:pt>
    <dgm:pt modelId="{66D2C6B3-99DA-4B8C-B3A1-2EA210FB6BCC}" type="parTrans" cxnId="{3F07E207-AB69-4E40-9CDD-5F7F668C83F1}">
      <dgm:prSet/>
      <dgm:spPr/>
      <dgm:t>
        <a:bodyPr/>
        <a:lstStyle/>
        <a:p>
          <a:pPr algn="ctr"/>
          <a:endParaRPr lang="en-US" b="1"/>
        </a:p>
      </dgm:t>
    </dgm:pt>
    <dgm:pt modelId="{ED49B4FE-808A-48B1-9CB0-EC5AB73DB925}" type="sibTrans" cxnId="{3F07E207-AB69-4E40-9CDD-5F7F668C83F1}">
      <dgm:prSet/>
      <dgm:spPr/>
      <dgm:t>
        <a:bodyPr/>
        <a:lstStyle/>
        <a:p>
          <a:pPr algn="ctr"/>
          <a:endParaRPr lang="en-US" b="1"/>
        </a:p>
      </dgm:t>
    </dgm:pt>
    <dgm:pt modelId="{605F4AD1-652A-43F9-B56C-9C240ED57228}">
      <dgm:prSet phldr="0"/>
      <dgm:spPr/>
      <dgm:t>
        <a:bodyPr/>
        <a:lstStyle/>
        <a:p>
          <a:pPr algn="ctr" rtl="0"/>
          <a:r>
            <a:rPr lang="en-US" b="1">
              <a:latin typeface="Arial"/>
              <a:cs typeface="Arial"/>
            </a:rPr>
            <a:t>Release Year </a:t>
          </a:r>
          <a:endParaRPr lang="en-US" b="1">
            <a:latin typeface="Calibri Light" panose="020F0302020204030204"/>
            <a:cs typeface="Calibri Light" panose="020F0302020204030204"/>
          </a:endParaRPr>
        </a:p>
      </dgm:t>
    </dgm:pt>
    <dgm:pt modelId="{54C6C010-219E-4580-B902-365A28DE919F}" type="parTrans" cxnId="{DCAD9E33-E623-43D6-83EC-147FAD335F70}">
      <dgm:prSet/>
      <dgm:spPr/>
      <dgm:t>
        <a:bodyPr/>
        <a:lstStyle/>
        <a:p>
          <a:pPr algn="ctr"/>
          <a:endParaRPr lang="en-US" b="1"/>
        </a:p>
      </dgm:t>
    </dgm:pt>
    <dgm:pt modelId="{4CD03F15-A2B2-44A1-8675-361F22B29F31}" type="sibTrans" cxnId="{DCAD9E33-E623-43D6-83EC-147FAD335F70}">
      <dgm:prSet/>
      <dgm:spPr/>
      <dgm:t>
        <a:bodyPr/>
        <a:lstStyle/>
        <a:p>
          <a:pPr algn="ctr"/>
          <a:endParaRPr lang="en-US" b="1"/>
        </a:p>
      </dgm:t>
    </dgm:pt>
    <dgm:pt modelId="{33AF4176-86A2-4262-BE64-BF1312D30B98}">
      <dgm:prSet phldr="0"/>
      <dgm:spPr/>
      <dgm:t>
        <a:bodyPr/>
        <a:lstStyle/>
        <a:p>
          <a:pPr algn="ctr" rtl="0"/>
          <a:r>
            <a:rPr lang="en-US" b="1">
              <a:latin typeface="Arial"/>
              <a:cs typeface="Arial"/>
            </a:rPr>
            <a:t>Age Certification </a:t>
          </a:r>
        </a:p>
      </dgm:t>
    </dgm:pt>
    <dgm:pt modelId="{0FB080A9-E73F-41C5-BE2B-14C678CFC259}" type="parTrans" cxnId="{D38B2BBC-7CED-46C8-9393-FB7679E166A6}">
      <dgm:prSet/>
      <dgm:spPr/>
      <dgm:t>
        <a:bodyPr/>
        <a:lstStyle/>
        <a:p>
          <a:pPr algn="ctr"/>
          <a:endParaRPr lang="en-US" b="1"/>
        </a:p>
      </dgm:t>
    </dgm:pt>
    <dgm:pt modelId="{E660EACD-162C-4274-90B2-AD6063A8B3E5}" type="sibTrans" cxnId="{D38B2BBC-7CED-46C8-9393-FB7679E166A6}">
      <dgm:prSet/>
      <dgm:spPr/>
      <dgm:t>
        <a:bodyPr/>
        <a:lstStyle/>
        <a:p>
          <a:pPr algn="ctr"/>
          <a:endParaRPr lang="en-US" b="1"/>
        </a:p>
      </dgm:t>
    </dgm:pt>
    <dgm:pt modelId="{AA995501-8BF1-4395-99D1-BB65875559A9}">
      <dgm:prSet phldr="0"/>
      <dgm:spPr/>
      <dgm:t>
        <a:bodyPr/>
        <a:lstStyle/>
        <a:p>
          <a:pPr algn="ctr" rtl="0"/>
          <a:r>
            <a:rPr lang="en-US" b="1">
              <a:latin typeface="Arial"/>
              <a:cs typeface="Arial"/>
            </a:rPr>
            <a:t>Genres </a:t>
          </a:r>
          <a:endParaRPr lang="en-US" b="1">
            <a:latin typeface="Calibri Light" panose="020F0302020204030204"/>
            <a:cs typeface="Calibri Light" panose="020F0302020204030204"/>
          </a:endParaRPr>
        </a:p>
      </dgm:t>
    </dgm:pt>
    <dgm:pt modelId="{24585AF2-C882-4F8F-9E1C-6E07FB4B68D4}" type="parTrans" cxnId="{636371B3-2873-4DC6-94DA-08B007A6F471}">
      <dgm:prSet/>
      <dgm:spPr/>
      <dgm:t>
        <a:bodyPr/>
        <a:lstStyle/>
        <a:p>
          <a:pPr algn="ctr"/>
          <a:endParaRPr lang="en-US" b="1"/>
        </a:p>
      </dgm:t>
    </dgm:pt>
    <dgm:pt modelId="{6BA6189C-CB04-4B17-97F2-070ED763E477}" type="sibTrans" cxnId="{636371B3-2873-4DC6-94DA-08B007A6F471}">
      <dgm:prSet/>
      <dgm:spPr/>
      <dgm:t>
        <a:bodyPr/>
        <a:lstStyle/>
        <a:p>
          <a:pPr algn="ctr"/>
          <a:endParaRPr lang="en-US" b="1"/>
        </a:p>
      </dgm:t>
    </dgm:pt>
    <dgm:pt modelId="{E9172DB6-68D9-4604-A65A-F3E07ACBF8C9}">
      <dgm:prSet phldr="0"/>
      <dgm:spPr/>
      <dgm:t>
        <a:bodyPr/>
        <a:lstStyle/>
        <a:p>
          <a:pPr algn="ctr" rtl="0"/>
          <a:r>
            <a:rPr lang="en-US" b="1">
              <a:latin typeface="Arial"/>
              <a:cs typeface="Arial"/>
            </a:rPr>
            <a:t>Production Countries </a:t>
          </a:r>
        </a:p>
      </dgm:t>
    </dgm:pt>
    <dgm:pt modelId="{56D1555B-E931-4A05-B74C-EE7BF1F6711A}" type="parTrans" cxnId="{2FB7D9EA-90E0-4196-9A5F-79D40BC4BCFC}">
      <dgm:prSet/>
      <dgm:spPr/>
      <dgm:t>
        <a:bodyPr/>
        <a:lstStyle/>
        <a:p>
          <a:pPr algn="ctr"/>
          <a:endParaRPr lang="en-US" b="1"/>
        </a:p>
      </dgm:t>
    </dgm:pt>
    <dgm:pt modelId="{B617A125-FCC3-46CE-8696-4760D3CA9093}" type="sibTrans" cxnId="{2FB7D9EA-90E0-4196-9A5F-79D40BC4BCFC}">
      <dgm:prSet/>
      <dgm:spPr/>
      <dgm:t>
        <a:bodyPr/>
        <a:lstStyle/>
        <a:p>
          <a:pPr algn="ctr"/>
          <a:endParaRPr lang="en-US" b="1"/>
        </a:p>
      </dgm:t>
    </dgm:pt>
    <dgm:pt modelId="{B465DEFB-6DE0-4CE8-B1D5-5BBCBBCCED3B}">
      <dgm:prSet phldr="0"/>
      <dgm:spPr/>
      <dgm:t>
        <a:bodyPr/>
        <a:lstStyle/>
        <a:p>
          <a:pPr algn="ctr" rtl="0"/>
          <a:r>
            <a:rPr lang="en-US" b="1">
              <a:latin typeface="Arial"/>
              <a:cs typeface="Arial"/>
            </a:rPr>
            <a:t>IMDb ID </a:t>
          </a:r>
          <a:endParaRPr lang="en-US" b="1">
            <a:latin typeface="Calibri Light" panose="020F0302020204030204"/>
            <a:cs typeface="Calibri Light" panose="020F0302020204030204"/>
          </a:endParaRPr>
        </a:p>
      </dgm:t>
    </dgm:pt>
    <dgm:pt modelId="{A1175965-0952-4BDF-8A13-6D0D0C1F52AB}" type="parTrans" cxnId="{82B5BE6D-0246-48B6-ADA6-8FC47CEDA2E1}">
      <dgm:prSet/>
      <dgm:spPr/>
      <dgm:t>
        <a:bodyPr/>
        <a:lstStyle/>
        <a:p>
          <a:pPr algn="ctr"/>
          <a:endParaRPr lang="en-US" b="1"/>
        </a:p>
      </dgm:t>
    </dgm:pt>
    <dgm:pt modelId="{182DA330-3CEF-4F51-9FAF-2B08DC261296}" type="sibTrans" cxnId="{82B5BE6D-0246-48B6-ADA6-8FC47CEDA2E1}">
      <dgm:prSet/>
      <dgm:spPr/>
      <dgm:t>
        <a:bodyPr/>
        <a:lstStyle/>
        <a:p>
          <a:pPr algn="ctr"/>
          <a:endParaRPr lang="en-US" b="1"/>
        </a:p>
      </dgm:t>
    </dgm:pt>
    <dgm:pt modelId="{EAFF511D-D3F8-44EE-8318-76060983BFBA}">
      <dgm:prSet phldr="0"/>
      <dgm:spPr/>
      <dgm:t>
        <a:bodyPr/>
        <a:lstStyle/>
        <a:p>
          <a:pPr algn="ctr"/>
          <a:r>
            <a:rPr lang="en-US" b="1">
              <a:latin typeface="Arial"/>
              <a:cs typeface="Arial"/>
            </a:rPr>
            <a:t>IMDb Score (imdb_score)</a:t>
          </a:r>
          <a:endParaRPr lang="en-US" b="1"/>
        </a:p>
      </dgm:t>
    </dgm:pt>
    <dgm:pt modelId="{D2F59EA2-C2DF-425A-8964-21644F3DF94E}" type="parTrans" cxnId="{73100C84-D199-4E38-98B1-386AC5F9C6C0}">
      <dgm:prSet/>
      <dgm:spPr/>
      <dgm:t>
        <a:bodyPr/>
        <a:lstStyle/>
        <a:p>
          <a:pPr algn="ctr"/>
          <a:endParaRPr lang="en-US" b="1"/>
        </a:p>
      </dgm:t>
    </dgm:pt>
    <dgm:pt modelId="{A43269A2-B357-47A0-82BA-6CCEB4869446}" type="sibTrans" cxnId="{73100C84-D199-4E38-98B1-386AC5F9C6C0}">
      <dgm:prSet/>
      <dgm:spPr/>
      <dgm:t>
        <a:bodyPr/>
        <a:lstStyle/>
        <a:p>
          <a:pPr algn="ctr"/>
          <a:endParaRPr lang="en-US" b="1"/>
        </a:p>
      </dgm:t>
    </dgm:pt>
    <dgm:pt modelId="{E2B5C075-4E68-40E6-A999-9BBEABB12B3C}" type="pres">
      <dgm:prSet presAssocID="{DDA32523-0532-47AF-873D-8A5CEF2F3EB9}" presName="diagram" presStyleCnt="0">
        <dgm:presLayoutVars>
          <dgm:dir/>
          <dgm:resizeHandles val="exact"/>
        </dgm:presLayoutVars>
      </dgm:prSet>
      <dgm:spPr/>
    </dgm:pt>
    <dgm:pt modelId="{D3D5CDA7-BB17-4045-A00E-7BB37BE2F02D}" type="pres">
      <dgm:prSet presAssocID="{23625251-8174-4FD0-8A7A-8386E03E9778}" presName="node" presStyleLbl="node1" presStyleIdx="0" presStyleCnt="15">
        <dgm:presLayoutVars>
          <dgm:bulletEnabled val="1"/>
        </dgm:presLayoutVars>
      </dgm:prSet>
      <dgm:spPr/>
    </dgm:pt>
    <dgm:pt modelId="{88CEA7B6-B1D4-4FBC-B0A6-D31E1E5EACC5}" type="pres">
      <dgm:prSet presAssocID="{51A060F6-C5EC-49B2-BABE-14257CB2F182}" presName="sibTrans" presStyleCnt="0"/>
      <dgm:spPr/>
    </dgm:pt>
    <dgm:pt modelId="{9CC60AB7-2191-482D-B34F-D9A5AFFCE86A}" type="pres">
      <dgm:prSet presAssocID="{1A2DB5D2-B968-41EC-9FCA-C469F7EBF53E}" presName="node" presStyleLbl="node1" presStyleIdx="1" presStyleCnt="15">
        <dgm:presLayoutVars>
          <dgm:bulletEnabled val="1"/>
        </dgm:presLayoutVars>
      </dgm:prSet>
      <dgm:spPr/>
    </dgm:pt>
    <dgm:pt modelId="{4E1610F0-9C79-4F61-80A0-D7D3528FD4EC}" type="pres">
      <dgm:prSet presAssocID="{C0C29B6D-B8F8-4A52-9797-D83A5D87FAC6}" presName="sibTrans" presStyleCnt="0"/>
      <dgm:spPr/>
    </dgm:pt>
    <dgm:pt modelId="{802DED68-DFBB-4468-9056-3B86DB00AA73}" type="pres">
      <dgm:prSet presAssocID="{2245773B-F4E1-4683-A202-A30637D408ED}" presName="node" presStyleLbl="node1" presStyleIdx="2" presStyleCnt="15">
        <dgm:presLayoutVars>
          <dgm:bulletEnabled val="1"/>
        </dgm:presLayoutVars>
      </dgm:prSet>
      <dgm:spPr/>
    </dgm:pt>
    <dgm:pt modelId="{A0851BBC-2AE7-4713-A4DF-C1F9F2C71C54}" type="pres">
      <dgm:prSet presAssocID="{B11A9975-0267-4CAB-81CB-77E5BB64D02E}" presName="sibTrans" presStyleCnt="0"/>
      <dgm:spPr/>
    </dgm:pt>
    <dgm:pt modelId="{9A7E3F39-CD7F-4596-B9F5-F15325F1F6BD}" type="pres">
      <dgm:prSet presAssocID="{A112E618-D69F-4C67-AB98-4448D5A1DB93}" presName="node" presStyleLbl="node1" presStyleIdx="3" presStyleCnt="15">
        <dgm:presLayoutVars>
          <dgm:bulletEnabled val="1"/>
        </dgm:presLayoutVars>
      </dgm:prSet>
      <dgm:spPr/>
    </dgm:pt>
    <dgm:pt modelId="{6FFBD80C-BFF8-4390-9DFF-B5FA494A9890}" type="pres">
      <dgm:prSet presAssocID="{ED49B4FE-808A-48B1-9CB0-EC5AB73DB925}" presName="sibTrans" presStyleCnt="0"/>
      <dgm:spPr/>
    </dgm:pt>
    <dgm:pt modelId="{555A5384-B115-485D-981B-C35DB1619D2F}" type="pres">
      <dgm:prSet presAssocID="{605F4AD1-652A-43F9-B56C-9C240ED57228}" presName="node" presStyleLbl="node1" presStyleIdx="4" presStyleCnt="15">
        <dgm:presLayoutVars>
          <dgm:bulletEnabled val="1"/>
        </dgm:presLayoutVars>
      </dgm:prSet>
      <dgm:spPr/>
    </dgm:pt>
    <dgm:pt modelId="{233876DD-B46B-42A1-A5CC-A94A5822606B}" type="pres">
      <dgm:prSet presAssocID="{4CD03F15-A2B2-44A1-8675-361F22B29F31}" presName="sibTrans" presStyleCnt="0"/>
      <dgm:spPr/>
    </dgm:pt>
    <dgm:pt modelId="{DB6385B9-0D6E-4001-86F6-9F7BE5F1668B}" type="pres">
      <dgm:prSet presAssocID="{33AF4176-86A2-4262-BE64-BF1312D30B98}" presName="node" presStyleLbl="node1" presStyleIdx="5" presStyleCnt="15">
        <dgm:presLayoutVars>
          <dgm:bulletEnabled val="1"/>
        </dgm:presLayoutVars>
      </dgm:prSet>
      <dgm:spPr/>
    </dgm:pt>
    <dgm:pt modelId="{0FB6F3A0-BD0B-4F07-8F98-8459A764D670}" type="pres">
      <dgm:prSet presAssocID="{E660EACD-162C-4274-90B2-AD6063A8B3E5}" presName="sibTrans" presStyleCnt="0"/>
      <dgm:spPr/>
    </dgm:pt>
    <dgm:pt modelId="{489E0C7E-5F4C-467E-9E70-D0F5317725C1}" type="pres">
      <dgm:prSet presAssocID="{EA34DF6C-2F8F-4DB4-8241-A141DA6B9D0A}" presName="node" presStyleLbl="node1" presStyleIdx="6" presStyleCnt="15">
        <dgm:presLayoutVars>
          <dgm:bulletEnabled val="1"/>
        </dgm:presLayoutVars>
      </dgm:prSet>
      <dgm:spPr/>
    </dgm:pt>
    <dgm:pt modelId="{F31B4CD5-7657-4342-B6C0-F3B8729C50E4}" type="pres">
      <dgm:prSet presAssocID="{B6AE919A-D633-48F2-956D-E4B690D21BC8}" presName="sibTrans" presStyleCnt="0"/>
      <dgm:spPr/>
    </dgm:pt>
    <dgm:pt modelId="{A0E2ED6A-30B7-4C0A-A91D-A3DDDD2C323C}" type="pres">
      <dgm:prSet presAssocID="{AA995501-8BF1-4395-99D1-BB65875559A9}" presName="node" presStyleLbl="node1" presStyleIdx="7" presStyleCnt="15">
        <dgm:presLayoutVars>
          <dgm:bulletEnabled val="1"/>
        </dgm:presLayoutVars>
      </dgm:prSet>
      <dgm:spPr/>
    </dgm:pt>
    <dgm:pt modelId="{E75723B6-62A8-4756-97E1-CE55B7DC1810}" type="pres">
      <dgm:prSet presAssocID="{6BA6189C-CB04-4B17-97F2-070ED763E477}" presName="sibTrans" presStyleCnt="0"/>
      <dgm:spPr/>
    </dgm:pt>
    <dgm:pt modelId="{3BBA72A8-3A34-4E99-960D-83C958F0C068}" type="pres">
      <dgm:prSet presAssocID="{E9172DB6-68D9-4604-A65A-F3E07ACBF8C9}" presName="node" presStyleLbl="node1" presStyleIdx="8" presStyleCnt="15">
        <dgm:presLayoutVars>
          <dgm:bulletEnabled val="1"/>
        </dgm:presLayoutVars>
      </dgm:prSet>
      <dgm:spPr/>
    </dgm:pt>
    <dgm:pt modelId="{6950B59D-C8C0-4302-972D-D8008D583CC6}" type="pres">
      <dgm:prSet presAssocID="{B617A125-FCC3-46CE-8696-4760D3CA9093}" presName="sibTrans" presStyleCnt="0"/>
      <dgm:spPr/>
    </dgm:pt>
    <dgm:pt modelId="{34496BC6-EC7F-4917-AD3D-129E767C6707}" type="pres">
      <dgm:prSet presAssocID="{9E77D6B3-1E63-4455-92DE-E8730536CE68}" presName="node" presStyleLbl="node1" presStyleIdx="9" presStyleCnt="15">
        <dgm:presLayoutVars>
          <dgm:bulletEnabled val="1"/>
        </dgm:presLayoutVars>
      </dgm:prSet>
      <dgm:spPr/>
    </dgm:pt>
    <dgm:pt modelId="{E626F173-F143-4389-A1CE-83A977433403}" type="pres">
      <dgm:prSet presAssocID="{1DDB60C0-6835-4157-BC43-519CD0DB2CE7}" presName="sibTrans" presStyleCnt="0"/>
      <dgm:spPr/>
    </dgm:pt>
    <dgm:pt modelId="{0207ADBE-DC5C-4506-9AEB-EF1981972F74}" type="pres">
      <dgm:prSet presAssocID="{B465DEFB-6DE0-4CE8-B1D5-5BBCBBCCED3B}" presName="node" presStyleLbl="node1" presStyleIdx="10" presStyleCnt="15">
        <dgm:presLayoutVars>
          <dgm:bulletEnabled val="1"/>
        </dgm:presLayoutVars>
      </dgm:prSet>
      <dgm:spPr/>
    </dgm:pt>
    <dgm:pt modelId="{BA44811B-01B4-4B82-9512-7034F4B1D74B}" type="pres">
      <dgm:prSet presAssocID="{182DA330-3CEF-4F51-9FAF-2B08DC261296}" presName="sibTrans" presStyleCnt="0"/>
      <dgm:spPr/>
    </dgm:pt>
    <dgm:pt modelId="{A84073BB-280E-4DA4-86A5-AA19BD24E0DB}" type="pres">
      <dgm:prSet presAssocID="{EAFF511D-D3F8-44EE-8318-76060983BFBA}" presName="node" presStyleLbl="node1" presStyleIdx="11" presStyleCnt="15">
        <dgm:presLayoutVars>
          <dgm:bulletEnabled val="1"/>
        </dgm:presLayoutVars>
      </dgm:prSet>
      <dgm:spPr/>
    </dgm:pt>
    <dgm:pt modelId="{6EFD3FCC-E135-4D7B-B9E7-A02914F67ED1}" type="pres">
      <dgm:prSet presAssocID="{A43269A2-B357-47A0-82BA-6CCEB4869446}" presName="sibTrans" presStyleCnt="0"/>
      <dgm:spPr/>
    </dgm:pt>
    <dgm:pt modelId="{F4CD40EC-E53B-419B-B97A-A80B55C26FD4}" type="pres">
      <dgm:prSet presAssocID="{627C36F2-64E3-4D91-8850-A03F3EE0BF2E}" presName="node" presStyleLbl="node1" presStyleIdx="12" presStyleCnt="15">
        <dgm:presLayoutVars>
          <dgm:bulletEnabled val="1"/>
        </dgm:presLayoutVars>
      </dgm:prSet>
      <dgm:spPr/>
    </dgm:pt>
    <dgm:pt modelId="{82890F2A-D2B9-4CB5-AF75-4DD3CB6918D8}" type="pres">
      <dgm:prSet presAssocID="{92EB62F0-375A-426F-A8C5-BAEB89A84F11}" presName="sibTrans" presStyleCnt="0"/>
      <dgm:spPr/>
    </dgm:pt>
    <dgm:pt modelId="{0721910B-4F0D-4C2B-8F8C-D75501616BFF}" type="pres">
      <dgm:prSet presAssocID="{B0E75C02-A95A-4F40-BE38-E6DB5C05E219}" presName="node" presStyleLbl="node1" presStyleIdx="13" presStyleCnt="15">
        <dgm:presLayoutVars>
          <dgm:bulletEnabled val="1"/>
        </dgm:presLayoutVars>
      </dgm:prSet>
      <dgm:spPr/>
    </dgm:pt>
    <dgm:pt modelId="{11022E44-AFE9-442E-AD8A-DDA556B5B327}" type="pres">
      <dgm:prSet presAssocID="{9338ED0E-4E8D-48C5-9FC6-67D0F32CE672}" presName="sibTrans" presStyleCnt="0"/>
      <dgm:spPr/>
    </dgm:pt>
    <dgm:pt modelId="{C0605C80-7558-425D-876C-DC343CD7B215}" type="pres">
      <dgm:prSet presAssocID="{0CE31162-6E6B-43C9-A488-32F1718A6FB1}" presName="node" presStyleLbl="node1" presStyleIdx="14" presStyleCnt="15">
        <dgm:presLayoutVars>
          <dgm:bulletEnabled val="1"/>
        </dgm:presLayoutVars>
      </dgm:prSet>
      <dgm:spPr/>
    </dgm:pt>
  </dgm:ptLst>
  <dgm:cxnLst>
    <dgm:cxn modelId="{3F07E207-AB69-4E40-9CDD-5F7F668C83F1}" srcId="{DDA32523-0532-47AF-873D-8A5CEF2F3EB9}" destId="{A112E618-D69F-4C67-AB98-4448D5A1DB93}" srcOrd="3" destOrd="0" parTransId="{66D2C6B3-99DA-4B8C-B3A1-2EA210FB6BCC}" sibTransId="{ED49B4FE-808A-48B1-9CB0-EC5AB73DB925}"/>
    <dgm:cxn modelId="{0736A216-A842-422E-8073-5484691D5064}" type="presOf" srcId="{33AF4176-86A2-4262-BE64-BF1312D30B98}" destId="{DB6385B9-0D6E-4001-86F6-9F7BE5F1668B}" srcOrd="0" destOrd="0" presId="urn:microsoft.com/office/officeart/2005/8/layout/default"/>
    <dgm:cxn modelId="{AE00041D-9201-45E6-8EC9-BAA5F9902C88}" type="presOf" srcId="{EAFF511D-D3F8-44EE-8318-76060983BFBA}" destId="{A84073BB-280E-4DA4-86A5-AA19BD24E0DB}" srcOrd="0" destOrd="0" presId="urn:microsoft.com/office/officeart/2005/8/layout/default"/>
    <dgm:cxn modelId="{2E5A2823-247A-4F33-8994-40BC96644F74}" srcId="{DDA32523-0532-47AF-873D-8A5CEF2F3EB9}" destId="{B0E75C02-A95A-4F40-BE38-E6DB5C05E219}" srcOrd="13" destOrd="0" parTransId="{F4031778-B724-474C-994C-F8553A9EFAF0}" sibTransId="{9338ED0E-4E8D-48C5-9FC6-67D0F32CE672}"/>
    <dgm:cxn modelId="{DCAD9E33-E623-43D6-83EC-147FAD335F70}" srcId="{DDA32523-0532-47AF-873D-8A5CEF2F3EB9}" destId="{605F4AD1-652A-43F9-B56C-9C240ED57228}" srcOrd="4" destOrd="0" parTransId="{54C6C010-219E-4580-B902-365A28DE919F}" sibTransId="{4CD03F15-A2B2-44A1-8675-361F22B29F31}"/>
    <dgm:cxn modelId="{DBBAFA3C-F447-4244-AF8A-E55AFD1EBDE5}" srcId="{DDA32523-0532-47AF-873D-8A5CEF2F3EB9}" destId="{23625251-8174-4FD0-8A7A-8386E03E9778}" srcOrd="0" destOrd="0" parTransId="{97A05433-64BC-4FCC-BB04-2FA69CACE7CD}" sibTransId="{51A060F6-C5EC-49B2-BABE-14257CB2F182}"/>
    <dgm:cxn modelId="{1C106E5E-2514-488E-800B-58495D76479D}" srcId="{DDA32523-0532-47AF-873D-8A5CEF2F3EB9}" destId="{0CE31162-6E6B-43C9-A488-32F1718A6FB1}" srcOrd="14" destOrd="0" parTransId="{0593A45A-2B5A-4BB8-830F-DC2AED1304D6}" sibTransId="{C8831AFF-5224-4B20-B418-431F880C1F1A}"/>
    <dgm:cxn modelId="{70671665-2C16-4B1C-94B3-2687DB913670}" type="presOf" srcId="{B0E75C02-A95A-4F40-BE38-E6DB5C05E219}" destId="{0721910B-4F0D-4C2B-8F8C-D75501616BFF}" srcOrd="0" destOrd="0" presId="urn:microsoft.com/office/officeart/2005/8/layout/default"/>
    <dgm:cxn modelId="{C7F81448-A5A4-4047-A292-6FF721B6BE52}" type="presOf" srcId="{0CE31162-6E6B-43C9-A488-32F1718A6FB1}" destId="{C0605C80-7558-425D-876C-DC343CD7B215}" srcOrd="0" destOrd="0" presId="urn:microsoft.com/office/officeart/2005/8/layout/default"/>
    <dgm:cxn modelId="{B76DC66C-170B-45C6-A495-3576B5F235BC}" type="presOf" srcId="{605F4AD1-652A-43F9-B56C-9C240ED57228}" destId="{555A5384-B115-485D-981B-C35DB1619D2F}" srcOrd="0" destOrd="0" presId="urn:microsoft.com/office/officeart/2005/8/layout/default"/>
    <dgm:cxn modelId="{82B5BE6D-0246-48B6-ADA6-8FC47CEDA2E1}" srcId="{DDA32523-0532-47AF-873D-8A5CEF2F3EB9}" destId="{B465DEFB-6DE0-4CE8-B1D5-5BBCBBCCED3B}" srcOrd="10" destOrd="0" parTransId="{A1175965-0952-4BDF-8A13-6D0D0C1F52AB}" sibTransId="{182DA330-3CEF-4F51-9FAF-2B08DC261296}"/>
    <dgm:cxn modelId="{77D1CF4E-A81E-4B79-9471-8389640CF2E4}" type="presOf" srcId="{627C36F2-64E3-4D91-8850-A03F3EE0BF2E}" destId="{F4CD40EC-E53B-419B-B97A-A80B55C26FD4}" srcOrd="0" destOrd="0" presId="urn:microsoft.com/office/officeart/2005/8/layout/default"/>
    <dgm:cxn modelId="{D9CD5074-F4ED-4E8B-80C2-83118DB32EE3}" srcId="{DDA32523-0532-47AF-873D-8A5CEF2F3EB9}" destId="{1A2DB5D2-B968-41EC-9FCA-C469F7EBF53E}" srcOrd="1" destOrd="0" parTransId="{A5BEBFBC-030C-464C-A7F0-1D7A0D2A30D0}" sibTransId="{C0C29B6D-B8F8-4A52-9797-D83A5D87FAC6}"/>
    <dgm:cxn modelId="{604E707D-C360-4967-8EE5-3D2EA7F693EF}" type="presOf" srcId="{2245773B-F4E1-4683-A202-A30637D408ED}" destId="{802DED68-DFBB-4468-9056-3B86DB00AA73}" srcOrd="0" destOrd="0" presId="urn:microsoft.com/office/officeart/2005/8/layout/default"/>
    <dgm:cxn modelId="{73100C84-D199-4E38-98B1-386AC5F9C6C0}" srcId="{DDA32523-0532-47AF-873D-8A5CEF2F3EB9}" destId="{EAFF511D-D3F8-44EE-8318-76060983BFBA}" srcOrd="11" destOrd="0" parTransId="{D2F59EA2-C2DF-425A-8964-21644F3DF94E}" sibTransId="{A43269A2-B357-47A0-82BA-6CCEB4869446}"/>
    <dgm:cxn modelId="{70622984-6CCD-45EA-9C2E-E62265CA537E}" type="presOf" srcId="{DDA32523-0532-47AF-873D-8A5CEF2F3EB9}" destId="{E2B5C075-4E68-40E6-A999-9BBEABB12B3C}" srcOrd="0" destOrd="0" presId="urn:microsoft.com/office/officeart/2005/8/layout/default"/>
    <dgm:cxn modelId="{C1D23486-721A-47D0-A902-7338C646B981}" srcId="{DDA32523-0532-47AF-873D-8A5CEF2F3EB9}" destId="{627C36F2-64E3-4D91-8850-A03F3EE0BF2E}" srcOrd="12" destOrd="0" parTransId="{10EA784F-3265-4879-986A-45C9A36C7D2E}" sibTransId="{92EB62F0-375A-426F-A8C5-BAEB89A84F11}"/>
    <dgm:cxn modelId="{07666E8B-401C-484A-9890-E3D979176828}" srcId="{DDA32523-0532-47AF-873D-8A5CEF2F3EB9}" destId="{2245773B-F4E1-4683-A202-A30637D408ED}" srcOrd="2" destOrd="0" parTransId="{E1BE5579-C30A-4C44-9AD2-294502D7200F}" sibTransId="{B11A9975-0267-4CAB-81CB-77E5BB64D02E}"/>
    <dgm:cxn modelId="{8D5BCD97-3476-4E55-9AEB-DD81B11574C4}" type="presOf" srcId="{23625251-8174-4FD0-8A7A-8386E03E9778}" destId="{D3D5CDA7-BB17-4045-A00E-7BB37BE2F02D}" srcOrd="0" destOrd="0" presId="urn:microsoft.com/office/officeart/2005/8/layout/default"/>
    <dgm:cxn modelId="{6901A798-B3CD-493D-8AFD-6BC50B2031E2}" srcId="{DDA32523-0532-47AF-873D-8A5CEF2F3EB9}" destId="{EA34DF6C-2F8F-4DB4-8241-A141DA6B9D0A}" srcOrd="6" destOrd="0" parTransId="{0E700E24-C671-45FD-92A8-D8B82CC286E1}" sibTransId="{B6AE919A-D633-48F2-956D-E4B690D21BC8}"/>
    <dgm:cxn modelId="{1AEB01A0-87A0-4066-92DE-7FEFE3E7E226}" srcId="{DDA32523-0532-47AF-873D-8A5CEF2F3EB9}" destId="{9E77D6B3-1E63-4455-92DE-E8730536CE68}" srcOrd="9" destOrd="0" parTransId="{6472C998-12EE-407B-B2ED-BC6DA21C9EE2}" sibTransId="{1DDB60C0-6835-4157-BC43-519CD0DB2CE7}"/>
    <dgm:cxn modelId="{AAABEBA1-F188-43E5-9D88-AC5F79A89FFE}" type="presOf" srcId="{9E77D6B3-1E63-4455-92DE-E8730536CE68}" destId="{34496BC6-EC7F-4917-AD3D-129E767C6707}" srcOrd="0" destOrd="0" presId="urn:microsoft.com/office/officeart/2005/8/layout/default"/>
    <dgm:cxn modelId="{636371B3-2873-4DC6-94DA-08B007A6F471}" srcId="{DDA32523-0532-47AF-873D-8A5CEF2F3EB9}" destId="{AA995501-8BF1-4395-99D1-BB65875559A9}" srcOrd="7" destOrd="0" parTransId="{24585AF2-C882-4F8F-9E1C-6E07FB4B68D4}" sibTransId="{6BA6189C-CB04-4B17-97F2-070ED763E477}"/>
    <dgm:cxn modelId="{297E7FB9-9208-45EE-9C43-FA219B60BC68}" type="presOf" srcId="{1A2DB5D2-B968-41EC-9FCA-C469F7EBF53E}" destId="{9CC60AB7-2191-482D-B34F-D9A5AFFCE86A}" srcOrd="0" destOrd="0" presId="urn:microsoft.com/office/officeart/2005/8/layout/default"/>
    <dgm:cxn modelId="{D38B2BBC-7CED-46C8-9393-FB7679E166A6}" srcId="{DDA32523-0532-47AF-873D-8A5CEF2F3EB9}" destId="{33AF4176-86A2-4262-BE64-BF1312D30B98}" srcOrd="5" destOrd="0" parTransId="{0FB080A9-E73F-41C5-BE2B-14C678CFC259}" sibTransId="{E660EACD-162C-4274-90B2-AD6063A8B3E5}"/>
    <dgm:cxn modelId="{58AB7FC0-52C5-4BB5-9A16-9F3DA4DF6722}" type="presOf" srcId="{E9172DB6-68D9-4604-A65A-F3E07ACBF8C9}" destId="{3BBA72A8-3A34-4E99-960D-83C958F0C068}" srcOrd="0" destOrd="0" presId="urn:microsoft.com/office/officeart/2005/8/layout/default"/>
    <dgm:cxn modelId="{3DBE3FC6-6F5A-4117-BA52-6ECD0D965E7E}" type="presOf" srcId="{A112E618-D69F-4C67-AB98-4448D5A1DB93}" destId="{9A7E3F39-CD7F-4596-B9F5-F15325F1F6BD}" srcOrd="0" destOrd="0" presId="urn:microsoft.com/office/officeart/2005/8/layout/default"/>
    <dgm:cxn modelId="{62320DCA-1A48-4DE8-9657-E5836B478089}" type="presOf" srcId="{AA995501-8BF1-4395-99D1-BB65875559A9}" destId="{A0E2ED6A-30B7-4C0A-A91D-A3DDDD2C323C}" srcOrd="0" destOrd="0" presId="urn:microsoft.com/office/officeart/2005/8/layout/default"/>
    <dgm:cxn modelId="{733F37D0-97D3-4CEF-A116-91E2D55F54F2}" type="presOf" srcId="{EA34DF6C-2F8F-4DB4-8241-A141DA6B9D0A}" destId="{489E0C7E-5F4C-467E-9E70-D0F5317725C1}" srcOrd="0" destOrd="0" presId="urn:microsoft.com/office/officeart/2005/8/layout/default"/>
    <dgm:cxn modelId="{2FB7D9EA-90E0-4196-9A5F-79D40BC4BCFC}" srcId="{DDA32523-0532-47AF-873D-8A5CEF2F3EB9}" destId="{E9172DB6-68D9-4604-A65A-F3E07ACBF8C9}" srcOrd="8" destOrd="0" parTransId="{56D1555B-E931-4A05-B74C-EE7BF1F6711A}" sibTransId="{B617A125-FCC3-46CE-8696-4760D3CA9093}"/>
    <dgm:cxn modelId="{2561B8ED-0AA9-463D-8C93-A5D125E9FA61}" type="presOf" srcId="{B465DEFB-6DE0-4CE8-B1D5-5BBCBBCCED3B}" destId="{0207ADBE-DC5C-4506-9AEB-EF1981972F74}" srcOrd="0" destOrd="0" presId="urn:microsoft.com/office/officeart/2005/8/layout/default"/>
    <dgm:cxn modelId="{3BCD863B-324A-45DC-A084-B90C91B97DF4}" type="presParOf" srcId="{E2B5C075-4E68-40E6-A999-9BBEABB12B3C}" destId="{D3D5CDA7-BB17-4045-A00E-7BB37BE2F02D}" srcOrd="0" destOrd="0" presId="urn:microsoft.com/office/officeart/2005/8/layout/default"/>
    <dgm:cxn modelId="{6110CAD8-BB56-4544-A245-73688E9B5766}" type="presParOf" srcId="{E2B5C075-4E68-40E6-A999-9BBEABB12B3C}" destId="{88CEA7B6-B1D4-4FBC-B0A6-D31E1E5EACC5}" srcOrd="1" destOrd="0" presId="urn:microsoft.com/office/officeart/2005/8/layout/default"/>
    <dgm:cxn modelId="{4B2E61F4-C517-45D3-B621-D712ED688686}" type="presParOf" srcId="{E2B5C075-4E68-40E6-A999-9BBEABB12B3C}" destId="{9CC60AB7-2191-482D-B34F-D9A5AFFCE86A}" srcOrd="2" destOrd="0" presId="urn:microsoft.com/office/officeart/2005/8/layout/default"/>
    <dgm:cxn modelId="{AFF7A2E3-0F8F-44E3-878F-515F10734261}" type="presParOf" srcId="{E2B5C075-4E68-40E6-A999-9BBEABB12B3C}" destId="{4E1610F0-9C79-4F61-80A0-D7D3528FD4EC}" srcOrd="3" destOrd="0" presId="urn:microsoft.com/office/officeart/2005/8/layout/default"/>
    <dgm:cxn modelId="{4A956245-AECE-41D4-B7B6-48F631BEFEE3}" type="presParOf" srcId="{E2B5C075-4E68-40E6-A999-9BBEABB12B3C}" destId="{802DED68-DFBB-4468-9056-3B86DB00AA73}" srcOrd="4" destOrd="0" presId="urn:microsoft.com/office/officeart/2005/8/layout/default"/>
    <dgm:cxn modelId="{2A8B3800-38C0-47EB-AE50-1F02063CF111}" type="presParOf" srcId="{E2B5C075-4E68-40E6-A999-9BBEABB12B3C}" destId="{A0851BBC-2AE7-4713-A4DF-C1F9F2C71C54}" srcOrd="5" destOrd="0" presId="urn:microsoft.com/office/officeart/2005/8/layout/default"/>
    <dgm:cxn modelId="{F8DDBFB5-5FBE-4C0B-A087-35EB6DB556AF}" type="presParOf" srcId="{E2B5C075-4E68-40E6-A999-9BBEABB12B3C}" destId="{9A7E3F39-CD7F-4596-B9F5-F15325F1F6BD}" srcOrd="6" destOrd="0" presId="urn:microsoft.com/office/officeart/2005/8/layout/default"/>
    <dgm:cxn modelId="{CC1A6E9C-87AC-419E-B224-8AC17E70909F}" type="presParOf" srcId="{E2B5C075-4E68-40E6-A999-9BBEABB12B3C}" destId="{6FFBD80C-BFF8-4390-9DFF-B5FA494A9890}" srcOrd="7" destOrd="0" presId="urn:microsoft.com/office/officeart/2005/8/layout/default"/>
    <dgm:cxn modelId="{42C14730-BE2E-49F5-91B6-289DA026F426}" type="presParOf" srcId="{E2B5C075-4E68-40E6-A999-9BBEABB12B3C}" destId="{555A5384-B115-485D-981B-C35DB1619D2F}" srcOrd="8" destOrd="0" presId="urn:microsoft.com/office/officeart/2005/8/layout/default"/>
    <dgm:cxn modelId="{3BAFBC9B-8A99-435C-AE46-93876D6D19EF}" type="presParOf" srcId="{E2B5C075-4E68-40E6-A999-9BBEABB12B3C}" destId="{233876DD-B46B-42A1-A5CC-A94A5822606B}" srcOrd="9" destOrd="0" presId="urn:microsoft.com/office/officeart/2005/8/layout/default"/>
    <dgm:cxn modelId="{1562EE31-1D64-4453-A57A-66BC5C121C55}" type="presParOf" srcId="{E2B5C075-4E68-40E6-A999-9BBEABB12B3C}" destId="{DB6385B9-0D6E-4001-86F6-9F7BE5F1668B}" srcOrd="10" destOrd="0" presId="urn:microsoft.com/office/officeart/2005/8/layout/default"/>
    <dgm:cxn modelId="{604E1D21-21BB-4D0F-81EE-6F679E3B127B}" type="presParOf" srcId="{E2B5C075-4E68-40E6-A999-9BBEABB12B3C}" destId="{0FB6F3A0-BD0B-4F07-8F98-8459A764D670}" srcOrd="11" destOrd="0" presId="urn:microsoft.com/office/officeart/2005/8/layout/default"/>
    <dgm:cxn modelId="{CB9ED2F4-BDD8-4769-8C66-D1A2D96B37CD}" type="presParOf" srcId="{E2B5C075-4E68-40E6-A999-9BBEABB12B3C}" destId="{489E0C7E-5F4C-467E-9E70-D0F5317725C1}" srcOrd="12" destOrd="0" presId="urn:microsoft.com/office/officeart/2005/8/layout/default"/>
    <dgm:cxn modelId="{46DEF45C-1CE2-484E-AA0B-770498E040FF}" type="presParOf" srcId="{E2B5C075-4E68-40E6-A999-9BBEABB12B3C}" destId="{F31B4CD5-7657-4342-B6C0-F3B8729C50E4}" srcOrd="13" destOrd="0" presId="urn:microsoft.com/office/officeart/2005/8/layout/default"/>
    <dgm:cxn modelId="{16A6BCE4-A11B-4F8F-9155-C94EC2D9454F}" type="presParOf" srcId="{E2B5C075-4E68-40E6-A999-9BBEABB12B3C}" destId="{A0E2ED6A-30B7-4C0A-A91D-A3DDDD2C323C}" srcOrd="14" destOrd="0" presId="urn:microsoft.com/office/officeart/2005/8/layout/default"/>
    <dgm:cxn modelId="{8DB2F894-B404-4C39-91A2-791331E2EFBA}" type="presParOf" srcId="{E2B5C075-4E68-40E6-A999-9BBEABB12B3C}" destId="{E75723B6-62A8-4756-97E1-CE55B7DC1810}" srcOrd="15" destOrd="0" presId="urn:microsoft.com/office/officeart/2005/8/layout/default"/>
    <dgm:cxn modelId="{2C741051-5F37-4C45-A3DF-D0ECDB617DCA}" type="presParOf" srcId="{E2B5C075-4E68-40E6-A999-9BBEABB12B3C}" destId="{3BBA72A8-3A34-4E99-960D-83C958F0C068}" srcOrd="16" destOrd="0" presId="urn:microsoft.com/office/officeart/2005/8/layout/default"/>
    <dgm:cxn modelId="{73C02E32-414E-43BB-99DD-06AE5F9F8F82}" type="presParOf" srcId="{E2B5C075-4E68-40E6-A999-9BBEABB12B3C}" destId="{6950B59D-C8C0-4302-972D-D8008D583CC6}" srcOrd="17" destOrd="0" presId="urn:microsoft.com/office/officeart/2005/8/layout/default"/>
    <dgm:cxn modelId="{76C88BFF-850F-43FC-85E6-9A8C9E442589}" type="presParOf" srcId="{E2B5C075-4E68-40E6-A999-9BBEABB12B3C}" destId="{34496BC6-EC7F-4917-AD3D-129E767C6707}" srcOrd="18" destOrd="0" presId="urn:microsoft.com/office/officeart/2005/8/layout/default"/>
    <dgm:cxn modelId="{07B4BDE5-9E17-40CD-8F4F-E6F84F8D6BBD}" type="presParOf" srcId="{E2B5C075-4E68-40E6-A999-9BBEABB12B3C}" destId="{E626F173-F143-4389-A1CE-83A977433403}" srcOrd="19" destOrd="0" presId="urn:microsoft.com/office/officeart/2005/8/layout/default"/>
    <dgm:cxn modelId="{BC1F9094-3E48-4F59-88BC-D881AD25311F}" type="presParOf" srcId="{E2B5C075-4E68-40E6-A999-9BBEABB12B3C}" destId="{0207ADBE-DC5C-4506-9AEB-EF1981972F74}" srcOrd="20" destOrd="0" presId="urn:microsoft.com/office/officeart/2005/8/layout/default"/>
    <dgm:cxn modelId="{4B2C6082-2FC4-4B94-9A34-369E745AD984}" type="presParOf" srcId="{E2B5C075-4E68-40E6-A999-9BBEABB12B3C}" destId="{BA44811B-01B4-4B82-9512-7034F4B1D74B}" srcOrd="21" destOrd="0" presId="urn:microsoft.com/office/officeart/2005/8/layout/default"/>
    <dgm:cxn modelId="{9F39AEF9-B898-4ED7-8F4C-4BE21F09FECA}" type="presParOf" srcId="{E2B5C075-4E68-40E6-A999-9BBEABB12B3C}" destId="{A84073BB-280E-4DA4-86A5-AA19BD24E0DB}" srcOrd="22" destOrd="0" presId="urn:microsoft.com/office/officeart/2005/8/layout/default"/>
    <dgm:cxn modelId="{A0DBF6FC-9608-4B6C-AB5F-AC352936262C}" type="presParOf" srcId="{E2B5C075-4E68-40E6-A999-9BBEABB12B3C}" destId="{6EFD3FCC-E135-4D7B-B9E7-A02914F67ED1}" srcOrd="23" destOrd="0" presId="urn:microsoft.com/office/officeart/2005/8/layout/default"/>
    <dgm:cxn modelId="{63A18122-9F44-4F9E-833E-0703AF532AA4}" type="presParOf" srcId="{E2B5C075-4E68-40E6-A999-9BBEABB12B3C}" destId="{F4CD40EC-E53B-419B-B97A-A80B55C26FD4}" srcOrd="24" destOrd="0" presId="urn:microsoft.com/office/officeart/2005/8/layout/default"/>
    <dgm:cxn modelId="{8BD338A2-7CD1-422D-AC54-56C0FB693039}" type="presParOf" srcId="{E2B5C075-4E68-40E6-A999-9BBEABB12B3C}" destId="{82890F2A-D2B9-4CB5-AF75-4DD3CB6918D8}" srcOrd="25" destOrd="0" presId="urn:microsoft.com/office/officeart/2005/8/layout/default"/>
    <dgm:cxn modelId="{C971B19E-6E69-4E4F-BC1C-B4F79EC1B872}" type="presParOf" srcId="{E2B5C075-4E68-40E6-A999-9BBEABB12B3C}" destId="{0721910B-4F0D-4C2B-8F8C-D75501616BFF}" srcOrd="26" destOrd="0" presId="urn:microsoft.com/office/officeart/2005/8/layout/default"/>
    <dgm:cxn modelId="{81F6B033-347E-4EC1-8B58-CE2CCFDD955B}" type="presParOf" srcId="{E2B5C075-4E68-40E6-A999-9BBEABB12B3C}" destId="{11022E44-AFE9-442E-AD8A-DDA556B5B327}" srcOrd="27" destOrd="0" presId="urn:microsoft.com/office/officeart/2005/8/layout/default"/>
    <dgm:cxn modelId="{7281A4DE-DF34-4CFF-B2BB-4DFE998939E1}" type="presParOf" srcId="{E2B5C075-4E68-40E6-A999-9BBEABB12B3C}" destId="{C0605C80-7558-425D-876C-DC343CD7B215}" srcOrd="2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0B6B6C-8F51-714D-AF0A-A1EAA263F71E}" type="doc">
      <dgm:prSet loTypeId="urn:microsoft.com/office/officeart/2018/2/layout/IconCircleList" loCatId="icon" qsTypeId="urn:microsoft.com/office/officeart/2005/8/quickstyle/simple2" qsCatId="simple" csTypeId="urn:microsoft.com/office/officeart/2005/8/colors/accent1_5" csCatId="accent1" phldr="1"/>
      <dgm:spPr/>
    </dgm:pt>
    <dgm:pt modelId="{08A870E9-2C2B-CE49-9075-16886C988892}">
      <dgm:prSet/>
      <dgm:spPr/>
      <dgm:t>
        <a:bodyPr/>
        <a:lstStyle/>
        <a:p>
          <a:pPr>
            <a:lnSpc>
              <a:spcPct val="100000"/>
            </a:lnSpc>
          </a:pPr>
          <a:r>
            <a:rPr lang="en-US" b="1" i="0"/>
            <a:t>Data Collection</a:t>
          </a:r>
          <a:endParaRPr lang="en-US"/>
        </a:p>
      </dgm:t>
    </dgm:pt>
    <dgm:pt modelId="{9012CDBE-0E6B-754D-B86E-C4DAB46ECB10}" type="parTrans" cxnId="{0281C97A-EA06-FE45-B1B6-0C754E21DB40}">
      <dgm:prSet/>
      <dgm:spPr/>
      <dgm:t>
        <a:bodyPr/>
        <a:lstStyle/>
        <a:p>
          <a:endParaRPr lang="en-US"/>
        </a:p>
      </dgm:t>
    </dgm:pt>
    <dgm:pt modelId="{6635BD8C-B19A-5C49-8057-D3EFD2CF4CE5}" type="sibTrans" cxnId="{0281C97A-EA06-FE45-B1B6-0C754E21DB40}">
      <dgm:prSet/>
      <dgm:spPr/>
      <dgm:t>
        <a:bodyPr/>
        <a:lstStyle/>
        <a:p>
          <a:pPr>
            <a:lnSpc>
              <a:spcPct val="100000"/>
            </a:lnSpc>
          </a:pPr>
          <a:endParaRPr lang="en-US"/>
        </a:p>
      </dgm:t>
    </dgm:pt>
    <dgm:pt modelId="{BE42CBFF-84BD-F443-847F-D857F682351A}">
      <dgm:prSet/>
      <dgm:spPr/>
      <dgm:t>
        <a:bodyPr/>
        <a:lstStyle/>
        <a:p>
          <a:pPr>
            <a:lnSpc>
              <a:spcPct val="100000"/>
            </a:lnSpc>
          </a:pPr>
          <a:r>
            <a:rPr lang="en-US" b="1" i="0"/>
            <a:t>EDA (Exploratory Data Analysis)</a:t>
          </a:r>
          <a:endParaRPr lang="en-US"/>
        </a:p>
      </dgm:t>
    </dgm:pt>
    <dgm:pt modelId="{1EE8DF54-41FE-3243-8687-2889FB3D7C61}" type="parTrans" cxnId="{23FE7DF6-D9C0-134F-A426-2AB0FC998D2E}">
      <dgm:prSet/>
      <dgm:spPr/>
      <dgm:t>
        <a:bodyPr/>
        <a:lstStyle/>
        <a:p>
          <a:endParaRPr lang="en-US"/>
        </a:p>
      </dgm:t>
    </dgm:pt>
    <dgm:pt modelId="{44D62B75-FB25-DD46-B7A8-6B42F535F7FE}" type="sibTrans" cxnId="{23FE7DF6-D9C0-134F-A426-2AB0FC998D2E}">
      <dgm:prSet/>
      <dgm:spPr/>
      <dgm:t>
        <a:bodyPr/>
        <a:lstStyle/>
        <a:p>
          <a:pPr>
            <a:lnSpc>
              <a:spcPct val="100000"/>
            </a:lnSpc>
          </a:pPr>
          <a:endParaRPr lang="en-US"/>
        </a:p>
      </dgm:t>
    </dgm:pt>
    <dgm:pt modelId="{E50A9623-9741-FF49-A008-63EB9BEB5A0B}">
      <dgm:prSet/>
      <dgm:spPr/>
      <dgm:t>
        <a:bodyPr/>
        <a:lstStyle/>
        <a:p>
          <a:pPr>
            <a:lnSpc>
              <a:spcPct val="100000"/>
            </a:lnSpc>
          </a:pPr>
          <a:r>
            <a:rPr lang="en-US" b="1" i="0">
              <a:solidFill>
                <a:schemeClr val="tx1"/>
              </a:solidFill>
            </a:rPr>
            <a:t>Data Cleaning</a:t>
          </a:r>
          <a:endParaRPr lang="en-US">
            <a:solidFill>
              <a:schemeClr val="tx1"/>
            </a:solidFill>
          </a:endParaRPr>
        </a:p>
      </dgm:t>
    </dgm:pt>
    <dgm:pt modelId="{DED4AB2D-104E-314A-99E0-0BD6217208D9}" type="parTrans" cxnId="{25FAD7A3-A39D-0B4E-A59A-8C532DAC39A1}">
      <dgm:prSet/>
      <dgm:spPr/>
      <dgm:t>
        <a:bodyPr/>
        <a:lstStyle/>
        <a:p>
          <a:endParaRPr lang="en-US"/>
        </a:p>
      </dgm:t>
    </dgm:pt>
    <dgm:pt modelId="{073C8EE7-A37E-DC44-BEDA-46E1085285F3}" type="sibTrans" cxnId="{25FAD7A3-A39D-0B4E-A59A-8C532DAC39A1}">
      <dgm:prSet/>
      <dgm:spPr/>
      <dgm:t>
        <a:bodyPr/>
        <a:lstStyle/>
        <a:p>
          <a:pPr>
            <a:lnSpc>
              <a:spcPct val="100000"/>
            </a:lnSpc>
          </a:pPr>
          <a:endParaRPr lang="en-US"/>
        </a:p>
      </dgm:t>
    </dgm:pt>
    <dgm:pt modelId="{FA6BEC70-28B3-844C-809C-8A0A28C5D8DC}">
      <dgm:prSet/>
      <dgm:spPr/>
      <dgm:t>
        <a:bodyPr/>
        <a:lstStyle/>
        <a:p>
          <a:pPr>
            <a:lnSpc>
              <a:spcPct val="100000"/>
            </a:lnSpc>
          </a:pPr>
          <a:r>
            <a:rPr lang="en-US" b="1" i="0"/>
            <a:t>Data Validation</a:t>
          </a:r>
          <a:endParaRPr lang="en-US"/>
        </a:p>
      </dgm:t>
    </dgm:pt>
    <dgm:pt modelId="{1AA9456D-F772-7F4C-9EAF-EBDE6D591A9D}" type="parTrans" cxnId="{8F38E474-5AC9-5C4A-89D2-F8B93914D2A4}">
      <dgm:prSet/>
      <dgm:spPr/>
      <dgm:t>
        <a:bodyPr/>
        <a:lstStyle/>
        <a:p>
          <a:endParaRPr lang="en-US"/>
        </a:p>
      </dgm:t>
    </dgm:pt>
    <dgm:pt modelId="{B39ECC23-8D20-E84F-9F83-D2DACF08E52D}" type="sibTrans" cxnId="{8F38E474-5AC9-5C4A-89D2-F8B93914D2A4}">
      <dgm:prSet/>
      <dgm:spPr/>
      <dgm:t>
        <a:bodyPr/>
        <a:lstStyle/>
        <a:p>
          <a:pPr>
            <a:lnSpc>
              <a:spcPct val="100000"/>
            </a:lnSpc>
          </a:pPr>
          <a:endParaRPr lang="en-US"/>
        </a:p>
      </dgm:t>
    </dgm:pt>
    <dgm:pt modelId="{359D2701-CDD0-AC4D-B516-37A2F022CF2F}">
      <dgm:prSet/>
      <dgm:spPr/>
      <dgm:t>
        <a:bodyPr/>
        <a:lstStyle/>
        <a:p>
          <a:pPr>
            <a:lnSpc>
              <a:spcPct val="100000"/>
            </a:lnSpc>
          </a:pPr>
          <a:r>
            <a:rPr lang="en-US" b="1" i="0">
              <a:solidFill>
                <a:schemeClr val="bg1"/>
              </a:solidFill>
            </a:rPr>
            <a:t>Data Visualization</a:t>
          </a:r>
          <a:endParaRPr lang="en-US">
            <a:solidFill>
              <a:schemeClr val="bg1"/>
            </a:solidFill>
          </a:endParaRPr>
        </a:p>
      </dgm:t>
    </dgm:pt>
    <dgm:pt modelId="{F88DB7B5-4FEC-6F4E-BB2E-1871E26F1B7A}" type="parTrans" cxnId="{5FE1EF3F-EB96-4841-A6E6-F3D2949046C5}">
      <dgm:prSet/>
      <dgm:spPr/>
      <dgm:t>
        <a:bodyPr/>
        <a:lstStyle/>
        <a:p>
          <a:endParaRPr lang="en-US"/>
        </a:p>
      </dgm:t>
    </dgm:pt>
    <dgm:pt modelId="{A3B186C9-D667-DD42-B576-B74036E4487D}" type="sibTrans" cxnId="{5FE1EF3F-EB96-4841-A6E6-F3D2949046C5}">
      <dgm:prSet/>
      <dgm:spPr/>
      <dgm:t>
        <a:bodyPr/>
        <a:lstStyle/>
        <a:p>
          <a:endParaRPr lang="en-US"/>
        </a:p>
      </dgm:t>
    </dgm:pt>
    <dgm:pt modelId="{B1D31747-8A84-4F69-92E3-DF1E844562EB}" type="pres">
      <dgm:prSet presAssocID="{280B6B6C-8F51-714D-AF0A-A1EAA263F71E}" presName="root" presStyleCnt="0">
        <dgm:presLayoutVars>
          <dgm:dir/>
          <dgm:resizeHandles val="exact"/>
        </dgm:presLayoutVars>
      </dgm:prSet>
      <dgm:spPr/>
    </dgm:pt>
    <dgm:pt modelId="{AFAD3EFD-2F58-4F4B-B63A-1EA4616B3300}" type="pres">
      <dgm:prSet presAssocID="{280B6B6C-8F51-714D-AF0A-A1EAA263F71E}" presName="container" presStyleCnt="0">
        <dgm:presLayoutVars>
          <dgm:dir/>
          <dgm:resizeHandles val="exact"/>
        </dgm:presLayoutVars>
      </dgm:prSet>
      <dgm:spPr/>
    </dgm:pt>
    <dgm:pt modelId="{FEDA391C-0E51-48E8-8263-8431741CDD4E}" type="pres">
      <dgm:prSet presAssocID="{08A870E9-2C2B-CE49-9075-16886C988892}" presName="compNode" presStyleCnt="0"/>
      <dgm:spPr/>
    </dgm:pt>
    <dgm:pt modelId="{3FD29F4F-00C7-4CC0-9051-7B30C12F26FA}" type="pres">
      <dgm:prSet presAssocID="{08A870E9-2C2B-CE49-9075-16886C988892}" presName="iconBgRect" presStyleLbl="bgShp" presStyleIdx="0" presStyleCnt="5"/>
      <dgm:spPr/>
    </dgm:pt>
    <dgm:pt modelId="{1A0010FE-525D-4D93-B720-B3C55BD9C5F5}" type="pres">
      <dgm:prSet presAssocID="{08A870E9-2C2B-CE49-9075-16886C9888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6B4291C4-6B11-446A-A547-7ECB9583E7EB}" type="pres">
      <dgm:prSet presAssocID="{08A870E9-2C2B-CE49-9075-16886C988892}" presName="spaceRect" presStyleCnt="0"/>
      <dgm:spPr/>
    </dgm:pt>
    <dgm:pt modelId="{425705EF-7055-4192-848E-4A1D584EE4C2}" type="pres">
      <dgm:prSet presAssocID="{08A870E9-2C2B-CE49-9075-16886C988892}" presName="textRect" presStyleLbl="revTx" presStyleIdx="0" presStyleCnt="5">
        <dgm:presLayoutVars>
          <dgm:chMax val="1"/>
          <dgm:chPref val="1"/>
        </dgm:presLayoutVars>
      </dgm:prSet>
      <dgm:spPr/>
    </dgm:pt>
    <dgm:pt modelId="{A7895594-A8A0-4CDD-A757-CDC54ED7535C}" type="pres">
      <dgm:prSet presAssocID="{6635BD8C-B19A-5C49-8057-D3EFD2CF4CE5}" presName="sibTrans" presStyleLbl="sibTrans2D1" presStyleIdx="0" presStyleCnt="0"/>
      <dgm:spPr/>
    </dgm:pt>
    <dgm:pt modelId="{EA6D49FA-2BAE-4BC9-9F07-0674799625A9}" type="pres">
      <dgm:prSet presAssocID="{BE42CBFF-84BD-F443-847F-D857F682351A}" presName="compNode" presStyleCnt="0"/>
      <dgm:spPr/>
    </dgm:pt>
    <dgm:pt modelId="{CFD383FE-CD17-4084-8837-6BD3DC45C086}" type="pres">
      <dgm:prSet presAssocID="{BE42CBFF-84BD-F443-847F-D857F682351A}" presName="iconBgRect" presStyleLbl="bgShp" presStyleIdx="1" presStyleCnt="5"/>
      <dgm:spPr/>
    </dgm:pt>
    <dgm:pt modelId="{0C6EB0DC-4544-464F-8696-A65DCCF411C9}" type="pres">
      <dgm:prSet presAssocID="{BE42CBFF-84BD-F443-847F-D857F682351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DCB828DA-50AE-409F-9558-A8516958D8E9}" type="pres">
      <dgm:prSet presAssocID="{BE42CBFF-84BD-F443-847F-D857F682351A}" presName="spaceRect" presStyleCnt="0"/>
      <dgm:spPr/>
    </dgm:pt>
    <dgm:pt modelId="{6EBED97C-B2FE-4664-846A-A3C321C12053}" type="pres">
      <dgm:prSet presAssocID="{BE42CBFF-84BD-F443-847F-D857F682351A}" presName="textRect" presStyleLbl="revTx" presStyleIdx="1" presStyleCnt="5">
        <dgm:presLayoutVars>
          <dgm:chMax val="1"/>
          <dgm:chPref val="1"/>
        </dgm:presLayoutVars>
      </dgm:prSet>
      <dgm:spPr/>
    </dgm:pt>
    <dgm:pt modelId="{873055DE-7309-4F8E-933A-5C4DBDF6D9A6}" type="pres">
      <dgm:prSet presAssocID="{44D62B75-FB25-DD46-B7A8-6B42F535F7FE}" presName="sibTrans" presStyleLbl="sibTrans2D1" presStyleIdx="0" presStyleCnt="0"/>
      <dgm:spPr/>
    </dgm:pt>
    <dgm:pt modelId="{55280456-E97C-4562-B842-5DE7FD8D0ED8}" type="pres">
      <dgm:prSet presAssocID="{E50A9623-9741-FF49-A008-63EB9BEB5A0B}" presName="compNode" presStyleCnt="0"/>
      <dgm:spPr/>
    </dgm:pt>
    <dgm:pt modelId="{4883EBE5-DC02-4927-AF66-EC23C9B570FE}" type="pres">
      <dgm:prSet presAssocID="{E50A9623-9741-FF49-A008-63EB9BEB5A0B}" presName="iconBgRect" presStyleLbl="bgShp" presStyleIdx="2" presStyleCnt="5" custLinFactX="-391800" custLinFactY="42054" custLinFactNeighborX="-400000" custLinFactNeighborY="100000"/>
      <dgm:spPr/>
    </dgm:pt>
    <dgm:pt modelId="{0D750F9A-8266-42F8-92B1-752318048DB4}" type="pres">
      <dgm:prSet presAssocID="{E50A9623-9741-FF49-A008-63EB9BEB5A0B}" presName="iconRect" presStyleLbl="node1" presStyleIdx="2" presStyleCnt="5" custLinFactX="-665172" custLinFactY="100000" custLinFactNeighborX="-700000" custLinFactNeighborY="14492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p and bucket"/>
        </a:ext>
      </dgm:extLst>
    </dgm:pt>
    <dgm:pt modelId="{64571F42-F475-4E07-928B-169D1F2F1A28}" type="pres">
      <dgm:prSet presAssocID="{E50A9623-9741-FF49-A008-63EB9BEB5A0B}" presName="spaceRect" presStyleCnt="0"/>
      <dgm:spPr/>
    </dgm:pt>
    <dgm:pt modelId="{3C9D4B0A-93EA-4C75-BB83-613C535091A5}" type="pres">
      <dgm:prSet presAssocID="{E50A9623-9741-FF49-A008-63EB9BEB5A0B}" presName="textRect" presStyleLbl="revTx" presStyleIdx="2" presStyleCnt="5" custLinFactX="-135915" custLinFactY="42054" custLinFactNeighborX="-200000" custLinFactNeighborY="100000">
        <dgm:presLayoutVars>
          <dgm:chMax val="1"/>
          <dgm:chPref val="1"/>
        </dgm:presLayoutVars>
      </dgm:prSet>
      <dgm:spPr/>
    </dgm:pt>
    <dgm:pt modelId="{3CC9EC20-8681-4DD4-9D18-13EB14B0BDFB}" type="pres">
      <dgm:prSet presAssocID="{073C8EE7-A37E-DC44-BEDA-46E1085285F3}" presName="sibTrans" presStyleLbl="sibTrans2D1" presStyleIdx="0" presStyleCnt="0"/>
      <dgm:spPr/>
    </dgm:pt>
    <dgm:pt modelId="{0B0DDF71-F28B-412E-B4CA-97F5B28EDABE}" type="pres">
      <dgm:prSet presAssocID="{FA6BEC70-28B3-844C-809C-8A0A28C5D8DC}" presName="compNode" presStyleCnt="0"/>
      <dgm:spPr/>
    </dgm:pt>
    <dgm:pt modelId="{605C10F0-D946-4E7E-8D9A-2BE00D240DBE}" type="pres">
      <dgm:prSet presAssocID="{FA6BEC70-28B3-844C-809C-8A0A28C5D8DC}" presName="iconBgRect" presStyleLbl="bgShp" presStyleIdx="3" presStyleCnt="5" custLinFactX="198058" custLinFactNeighborX="200000"/>
      <dgm:spPr/>
    </dgm:pt>
    <dgm:pt modelId="{D2AEB0F1-8282-4A65-8A78-18A9BBAC0507}" type="pres">
      <dgm:prSet presAssocID="{FA6BEC70-28B3-844C-809C-8A0A28C5D8DC}" presName="iconRect" presStyleLbl="node1" presStyleIdx="3" presStyleCnt="5" custLinFactX="300000" custLinFactNeighborX="38635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44769B3B-5FE5-414C-8697-57D24F984003}" type="pres">
      <dgm:prSet presAssocID="{FA6BEC70-28B3-844C-809C-8A0A28C5D8DC}" presName="spaceRect" presStyleCnt="0"/>
      <dgm:spPr/>
    </dgm:pt>
    <dgm:pt modelId="{15FB0458-52AA-4627-A927-A008F126FF32}" type="pres">
      <dgm:prSet presAssocID="{FA6BEC70-28B3-844C-809C-8A0A28C5D8DC}" presName="textRect" presStyleLbl="revTx" presStyleIdx="3" presStyleCnt="5" custLinFactX="68905" custLinFactNeighborX="100000">
        <dgm:presLayoutVars>
          <dgm:chMax val="1"/>
          <dgm:chPref val="1"/>
        </dgm:presLayoutVars>
      </dgm:prSet>
      <dgm:spPr/>
    </dgm:pt>
    <dgm:pt modelId="{CE7BA770-879C-47A9-BBAC-D63872A85E04}" type="pres">
      <dgm:prSet presAssocID="{B39ECC23-8D20-E84F-9F83-D2DACF08E52D}" presName="sibTrans" presStyleLbl="sibTrans2D1" presStyleIdx="0" presStyleCnt="0"/>
      <dgm:spPr/>
    </dgm:pt>
    <dgm:pt modelId="{C8B88AF5-D4AA-4822-95B7-1547F883C6D3}" type="pres">
      <dgm:prSet presAssocID="{359D2701-CDD0-AC4D-B516-37A2F022CF2F}" presName="compNode" presStyleCnt="0"/>
      <dgm:spPr/>
    </dgm:pt>
    <dgm:pt modelId="{382B0A19-DB0A-42A9-AF5E-C2B997375A4E}" type="pres">
      <dgm:prSet presAssocID="{359D2701-CDD0-AC4D-B516-37A2F022CF2F}" presName="iconBgRect" presStyleLbl="bgShp" presStyleIdx="4" presStyleCnt="5" custLinFactX="198058" custLinFactNeighborX="200000"/>
      <dgm:spPr/>
    </dgm:pt>
    <dgm:pt modelId="{300B6F14-14FB-489C-856A-F2DCD2E9574A}" type="pres">
      <dgm:prSet presAssocID="{359D2701-CDD0-AC4D-B516-37A2F022CF2F}" presName="iconRect" presStyleLbl="node1" presStyleIdx="4" presStyleCnt="5" custLinFactX="300000" custLinFactNeighborX="386351"/>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59C9B9D8-056F-4CBB-B124-AF62C4BDD08B}" type="pres">
      <dgm:prSet presAssocID="{359D2701-CDD0-AC4D-B516-37A2F022CF2F}" presName="spaceRect" presStyleCnt="0"/>
      <dgm:spPr/>
    </dgm:pt>
    <dgm:pt modelId="{E66216C3-7453-48A7-85D1-F2B06D156185}" type="pres">
      <dgm:prSet presAssocID="{359D2701-CDD0-AC4D-B516-37A2F022CF2F}" presName="textRect" presStyleLbl="revTx" presStyleIdx="4" presStyleCnt="5" custLinFactX="68905" custLinFactNeighborX="100000">
        <dgm:presLayoutVars>
          <dgm:chMax val="1"/>
          <dgm:chPref val="1"/>
        </dgm:presLayoutVars>
      </dgm:prSet>
      <dgm:spPr/>
    </dgm:pt>
  </dgm:ptLst>
  <dgm:cxnLst>
    <dgm:cxn modelId="{81149514-0CE4-4BEE-B529-AEAF00728F3C}" type="presOf" srcId="{FA6BEC70-28B3-844C-809C-8A0A28C5D8DC}" destId="{15FB0458-52AA-4627-A927-A008F126FF32}" srcOrd="0" destOrd="0" presId="urn:microsoft.com/office/officeart/2018/2/layout/IconCircleList"/>
    <dgm:cxn modelId="{DDD04129-9957-4C3D-9ACC-A2D6E889C2C4}" type="presOf" srcId="{08A870E9-2C2B-CE49-9075-16886C988892}" destId="{425705EF-7055-4192-848E-4A1D584EE4C2}" srcOrd="0" destOrd="0" presId="urn:microsoft.com/office/officeart/2018/2/layout/IconCircleList"/>
    <dgm:cxn modelId="{5FE1EF3F-EB96-4841-A6E6-F3D2949046C5}" srcId="{280B6B6C-8F51-714D-AF0A-A1EAA263F71E}" destId="{359D2701-CDD0-AC4D-B516-37A2F022CF2F}" srcOrd="4" destOrd="0" parTransId="{F88DB7B5-4FEC-6F4E-BB2E-1871E26F1B7A}" sibTransId="{A3B186C9-D667-DD42-B576-B74036E4487D}"/>
    <dgm:cxn modelId="{8EA32861-6577-4DA0-9B8E-695FE4412BC0}" type="presOf" srcId="{E50A9623-9741-FF49-A008-63EB9BEB5A0B}" destId="{3C9D4B0A-93EA-4C75-BB83-613C535091A5}" srcOrd="0" destOrd="0" presId="urn:microsoft.com/office/officeart/2018/2/layout/IconCircleList"/>
    <dgm:cxn modelId="{585F6E68-1745-4F9F-9188-934C62B7DD53}" type="presOf" srcId="{BE42CBFF-84BD-F443-847F-D857F682351A}" destId="{6EBED97C-B2FE-4664-846A-A3C321C12053}" srcOrd="0" destOrd="0" presId="urn:microsoft.com/office/officeart/2018/2/layout/IconCircleList"/>
    <dgm:cxn modelId="{BCF53E6C-E184-463D-8627-AEA8AA962FA0}" type="presOf" srcId="{073C8EE7-A37E-DC44-BEDA-46E1085285F3}" destId="{3CC9EC20-8681-4DD4-9D18-13EB14B0BDFB}" srcOrd="0" destOrd="0" presId="urn:microsoft.com/office/officeart/2018/2/layout/IconCircleList"/>
    <dgm:cxn modelId="{74760E54-88F4-4611-B296-F893A8AAE974}" type="presOf" srcId="{280B6B6C-8F51-714D-AF0A-A1EAA263F71E}" destId="{B1D31747-8A84-4F69-92E3-DF1E844562EB}" srcOrd="0" destOrd="0" presId="urn:microsoft.com/office/officeart/2018/2/layout/IconCircleList"/>
    <dgm:cxn modelId="{8F38E474-5AC9-5C4A-89D2-F8B93914D2A4}" srcId="{280B6B6C-8F51-714D-AF0A-A1EAA263F71E}" destId="{FA6BEC70-28B3-844C-809C-8A0A28C5D8DC}" srcOrd="3" destOrd="0" parTransId="{1AA9456D-F772-7F4C-9EAF-EBDE6D591A9D}" sibTransId="{B39ECC23-8D20-E84F-9F83-D2DACF08E52D}"/>
    <dgm:cxn modelId="{0281C97A-EA06-FE45-B1B6-0C754E21DB40}" srcId="{280B6B6C-8F51-714D-AF0A-A1EAA263F71E}" destId="{08A870E9-2C2B-CE49-9075-16886C988892}" srcOrd="0" destOrd="0" parTransId="{9012CDBE-0E6B-754D-B86E-C4DAB46ECB10}" sibTransId="{6635BD8C-B19A-5C49-8057-D3EFD2CF4CE5}"/>
    <dgm:cxn modelId="{25A8AB8F-09ED-4410-93DE-8A5A5FF31E6B}" type="presOf" srcId="{359D2701-CDD0-AC4D-B516-37A2F022CF2F}" destId="{E66216C3-7453-48A7-85D1-F2B06D156185}" srcOrd="0" destOrd="0" presId="urn:microsoft.com/office/officeart/2018/2/layout/IconCircleList"/>
    <dgm:cxn modelId="{25FAD7A3-A39D-0B4E-A59A-8C532DAC39A1}" srcId="{280B6B6C-8F51-714D-AF0A-A1EAA263F71E}" destId="{E50A9623-9741-FF49-A008-63EB9BEB5A0B}" srcOrd="2" destOrd="0" parTransId="{DED4AB2D-104E-314A-99E0-0BD6217208D9}" sibTransId="{073C8EE7-A37E-DC44-BEDA-46E1085285F3}"/>
    <dgm:cxn modelId="{211845A7-071C-4778-AF3C-1A6EFB1339E7}" type="presOf" srcId="{B39ECC23-8D20-E84F-9F83-D2DACF08E52D}" destId="{CE7BA770-879C-47A9-BBAC-D63872A85E04}" srcOrd="0" destOrd="0" presId="urn:microsoft.com/office/officeart/2018/2/layout/IconCircleList"/>
    <dgm:cxn modelId="{491A29CA-AAC2-478E-960B-57BF3C1A4C0A}" type="presOf" srcId="{6635BD8C-B19A-5C49-8057-D3EFD2CF4CE5}" destId="{A7895594-A8A0-4CDD-A757-CDC54ED7535C}" srcOrd="0" destOrd="0" presId="urn:microsoft.com/office/officeart/2018/2/layout/IconCircleList"/>
    <dgm:cxn modelId="{BD43FCE7-CE46-4228-880C-D0DED34B23B6}" type="presOf" srcId="{44D62B75-FB25-DD46-B7A8-6B42F535F7FE}" destId="{873055DE-7309-4F8E-933A-5C4DBDF6D9A6}" srcOrd="0" destOrd="0" presId="urn:microsoft.com/office/officeart/2018/2/layout/IconCircleList"/>
    <dgm:cxn modelId="{23FE7DF6-D9C0-134F-A426-2AB0FC998D2E}" srcId="{280B6B6C-8F51-714D-AF0A-A1EAA263F71E}" destId="{BE42CBFF-84BD-F443-847F-D857F682351A}" srcOrd="1" destOrd="0" parTransId="{1EE8DF54-41FE-3243-8687-2889FB3D7C61}" sibTransId="{44D62B75-FB25-DD46-B7A8-6B42F535F7FE}"/>
    <dgm:cxn modelId="{15C40A13-773E-41D7-904B-AAAC38695FC7}" type="presParOf" srcId="{B1D31747-8A84-4F69-92E3-DF1E844562EB}" destId="{AFAD3EFD-2F58-4F4B-B63A-1EA4616B3300}" srcOrd="0" destOrd="0" presId="urn:microsoft.com/office/officeart/2018/2/layout/IconCircleList"/>
    <dgm:cxn modelId="{BE16A960-E7BA-4D2F-A026-1D2EEAADB48D}" type="presParOf" srcId="{AFAD3EFD-2F58-4F4B-B63A-1EA4616B3300}" destId="{FEDA391C-0E51-48E8-8263-8431741CDD4E}" srcOrd="0" destOrd="0" presId="urn:microsoft.com/office/officeart/2018/2/layout/IconCircleList"/>
    <dgm:cxn modelId="{B3384E6D-88D7-4097-8397-71A23DDC298E}" type="presParOf" srcId="{FEDA391C-0E51-48E8-8263-8431741CDD4E}" destId="{3FD29F4F-00C7-4CC0-9051-7B30C12F26FA}" srcOrd="0" destOrd="0" presId="urn:microsoft.com/office/officeart/2018/2/layout/IconCircleList"/>
    <dgm:cxn modelId="{F8EDF9B5-7209-46E9-9A19-84CFC4E4AC3A}" type="presParOf" srcId="{FEDA391C-0E51-48E8-8263-8431741CDD4E}" destId="{1A0010FE-525D-4D93-B720-B3C55BD9C5F5}" srcOrd="1" destOrd="0" presId="urn:microsoft.com/office/officeart/2018/2/layout/IconCircleList"/>
    <dgm:cxn modelId="{8032BA56-DAE6-485D-A543-85941CF410D5}" type="presParOf" srcId="{FEDA391C-0E51-48E8-8263-8431741CDD4E}" destId="{6B4291C4-6B11-446A-A547-7ECB9583E7EB}" srcOrd="2" destOrd="0" presId="urn:microsoft.com/office/officeart/2018/2/layout/IconCircleList"/>
    <dgm:cxn modelId="{EF3FD6C1-B91E-49FE-BC5E-00417CB59D05}" type="presParOf" srcId="{FEDA391C-0E51-48E8-8263-8431741CDD4E}" destId="{425705EF-7055-4192-848E-4A1D584EE4C2}" srcOrd="3" destOrd="0" presId="urn:microsoft.com/office/officeart/2018/2/layout/IconCircleList"/>
    <dgm:cxn modelId="{1FC271E5-8A20-478D-A096-497ACBAFD499}" type="presParOf" srcId="{AFAD3EFD-2F58-4F4B-B63A-1EA4616B3300}" destId="{A7895594-A8A0-4CDD-A757-CDC54ED7535C}" srcOrd="1" destOrd="0" presId="urn:microsoft.com/office/officeart/2018/2/layout/IconCircleList"/>
    <dgm:cxn modelId="{608D9363-004B-4AB9-8515-134C4C2CE9DA}" type="presParOf" srcId="{AFAD3EFD-2F58-4F4B-B63A-1EA4616B3300}" destId="{EA6D49FA-2BAE-4BC9-9F07-0674799625A9}" srcOrd="2" destOrd="0" presId="urn:microsoft.com/office/officeart/2018/2/layout/IconCircleList"/>
    <dgm:cxn modelId="{ACD3CADE-F081-43C8-8006-B645AE2751EF}" type="presParOf" srcId="{EA6D49FA-2BAE-4BC9-9F07-0674799625A9}" destId="{CFD383FE-CD17-4084-8837-6BD3DC45C086}" srcOrd="0" destOrd="0" presId="urn:microsoft.com/office/officeart/2018/2/layout/IconCircleList"/>
    <dgm:cxn modelId="{4C252EEC-9A43-42B9-85CD-C8DF4F613936}" type="presParOf" srcId="{EA6D49FA-2BAE-4BC9-9F07-0674799625A9}" destId="{0C6EB0DC-4544-464F-8696-A65DCCF411C9}" srcOrd="1" destOrd="0" presId="urn:microsoft.com/office/officeart/2018/2/layout/IconCircleList"/>
    <dgm:cxn modelId="{A3968B87-B44A-4A46-AAD6-473833D47EAD}" type="presParOf" srcId="{EA6D49FA-2BAE-4BC9-9F07-0674799625A9}" destId="{DCB828DA-50AE-409F-9558-A8516958D8E9}" srcOrd="2" destOrd="0" presId="urn:microsoft.com/office/officeart/2018/2/layout/IconCircleList"/>
    <dgm:cxn modelId="{5E278828-3DDA-4433-8A2B-F413D4517611}" type="presParOf" srcId="{EA6D49FA-2BAE-4BC9-9F07-0674799625A9}" destId="{6EBED97C-B2FE-4664-846A-A3C321C12053}" srcOrd="3" destOrd="0" presId="urn:microsoft.com/office/officeart/2018/2/layout/IconCircleList"/>
    <dgm:cxn modelId="{C33479AF-54CD-4E56-9D04-77B877A839D6}" type="presParOf" srcId="{AFAD3EFD-2F58-4F4B-B63A-1EA4616B3300}" destId="{873055DE-7309-4F8E-933A-5C4DBDF6D9A6}" srcOrd="3" destOrd="0" presId="urn:microsoft.com/office/officeart/2018/2/layout/IconCircleList"/>
    <dgm:cxn modelId="{F5B51FFD-4D57-4A28-9960-45DE8BDDF873}" type="presParOf" srcId="{AFAD3EFD-2F58-4F4B-B63A-1EA4616B3300}" destId="{55280456-E97C-4562-B842-5DE7FD8D0ED8}" srcOrd="4" destOrd="0" presId="urn:microsoft.com/office/officeart/2018/2/layout/IconCircleList"/>
    <dgm:cxn modelId="{BCF6072E-7AA7-4C6C-8981-D896650537D6}" type="presParOf" srcId="{55280456-E97C-4562-B842-5DE7FD8D0ED8}" destId="{4883EBE5-DC02-4927-AF66-EC23C9B570FE}" srcOrd="0" destOrd="0" presId="urn:microsoft.com/office/officeart/2018/2/layout/IconCircleList"/>
    <dgm:cxn modelId="{EA29E73B-8554-4120-9ED5-B50DA4BB6A50}" type="presParOf" srcId="{55280456-E97C-4562-B842-5DE7FD8D0ED8}" destId="{0D750F9A-8266-42F8-92B1-752318048DB4}" srcOrd="1" destOrd="0" presId="urn:microsoft.com/office/officeart/2018/2/layout/IconCircleList"/>
    <dgm:cxn modelId="{4B5D4062-EAC6-406F-A55E-1EADC917723C}" type="presParOf" srcId="{55280456-E97C-4562-B842-5DE7FD8D0ED8}" destId="{64571F42-F475-4E07-928B-169D1F2F1A28}" srcOrd="2" destOrd="0" presId="urn:microsoft.com/office/officeart/2018/2/layout/IconCircleList"/>
    <dgm:cxn modelId="{5C921E92-9AB1-45DF-968E-384F89D694F3}" type="presParOf" srcId="{55280456-E97C-4562-B842-5DE7FD8D0ED8}" destId="{3C9D4B0A-93EA-4C75-BB83-613C535091A5}" srcOrd="3" destOrd="0" presId="urn:microsoft.com/office/officeart/2018/2/layout/IconCircleList"/>
    <dgm:cxn modelId="{29453C4D-AD9B-4860-9A8A-EDF19E59E98F}" type="presParOf" srcId="{AFAD3EFD-2F58-4F4B-B63A-1EA4616B3300}" destId="{3CC9EC20-8681-4DD4-9D18-13EB14B0BDFB}" srcOrd="5" destOrd="0" presId="urn:microsoft.com/office/officeart/2018/2/layout/IconCircleList"/>
    <dgm:cxn modelId="{68096512-3D44-42A9-AD8A-C14D2FF563F0}" type="presParOf" srcId="{AFAD3EFD-2F58-4F4B-B63A-1EA4616B3300}" destId="{0B0DDF71-F28B-412E-B4CA-97F5B28EDABE}" srcOrd="6" destOrd="0" presId="urn:microsoft.com/office/officeart/2018/2/layout/IconCircleList"/>
    <dgm:cxn modelId="{B366B167-B5D5-4DF5-B23B-3E76EE1EAD37}" type="presParOf" srcId="{0B0DDF71-F28B-412E-B4CA-97F5B28EDABE}" destId="{605C10F0-D946-4E7E-8D9A-2BE00D240DBE}" srcOrd="0" destOrd="0" presId="urn:microsoft.com/office/officeart/2018/2/layout/IconCircleList"/>
    <dgm:cxn modelId="{B0F5E1AE-5B5D-4D06-8E02-CA340115D1C4}" type="presParOf" srcId="{0B0DDF71-F28B-412E-B4CA-97F5B28EDABE}" destId="{D2AEB0F1-8282-4A65-8A78-18A9BBAC0507}" srcOrd="1" destOrd="0" presId="urn:microsoft.com/office/officeart/2018/2/layout/IconCircleList"/>
    <dgm:cxn modelId="{B44940E0-F15F-4B73-9D49-A4F4770DE3CB}" type="presParOf" srcId="{0B0DDF71-F28B-412E-B4CA-97F5B28EDABE}" destId="{44769B3B-5FE5-414C-8697-57D24F984003}" srcOrd="2" destOrd="0" presId="urn:microsoft.com/office/officeart/2018/2/layout/IconCircleList"/>
    <dgm:cxn modelId="{C3E99F15-D1EF-4A3E-8FCE-993DAD8BB850}" type="presParOf" srcId="{0B0DDF71-F28B-412E-B4CA-97F5B28EDABE}" destId="{15FB0458-52AA-4627-A927-A008F126FF32}" srcOrd="3" destOrd="0" presId="urn:microsoft.com/office/officeart/2018/2/layout/IconCircleList"/>
    <dgm:cxn modelId="{B83E8EEA-8664-4D8E-AB54-100301426462}" type="presParOf" srcId="{AFAD3EFD-2F58-4F4B-B63A-1EA4616B3300}" destId="{CE7BA770-879C-47A9-BBAC-D63872A85E04}" srcOrd="7" destOrd="0" presId="urn:microsoft.com/office/officeart/2018/2/layout/IconCircleList"/>
    <dgm:cxn modelId="{C2585949-C60F-4A2C-A491-4B9582503F28}" type="presParOf" srcId="{AFAD3EFD-2F58-4F4B-B63A-1EA4616B3300}" destId="{C8B88AF5-D4AA-4822-95B7-1547F883C6D3}" srcOrd="8" destOrd="0" presId="urn:microsoft.com/office/officeart/2018/2/layout/IconCircleList"/>
    <dgm:cxn modelId="{1A51F41F-F903-4257-B009-61B568CE07AF}" type="presParOf" srcId="{C8B88AF5-D4AA-4822-95B7-1547F883C6D3}" destId="{382B0A19-DB0A-42A9-AF5E-C2B997375A4E}" srcOrd="0" destOrd="0" presId="urn:microsoft.com/office/officeart/2018/2/layout/IconCircleList"/>
    <dgm:cxn modelId="{DCA198C4-918A-4918-8F6D-51B3D93CB6CC}" type="presParOf" srcId="{C8B88AF5-D4AA-4822-95B7-1547F883C6D3}" destId="{300B6F14-14FB-489C-856A-F2DCD2E9574A}" srcOrd="1" destOrd="0" presId="urn:microsoft.com/office/officeart/2018/2/layout/IconCircleList"/>
    <dgm:cxn modelId="{3DA811B2-F2B3-4481-B2B6-85865412E9A3}" type="presParOf" srcId="{C8B88AF5-D4AA-4822-95B7-1547F883C6D3}" destId="{59C9B9D8-056F-4CBB-B124-AF62C4BDD08B}" srcOrd="2" destOrd="0" presId="urn:microsoft.com/office/officeart/2018/2/layout/IconCircleList"/>
    <dgm:cxn modelId="{8B8B11B8-5C08-41B2-B061-CE56A99B6F64}" type="presParOf" srcId="{C8B88AF5-D4AA-4822-95B7-1547F883C6D3}" destId="{E66216C3-7453-48A7-85D1-F2B06D156185}"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5CDA7-BB17-4045-A00E-7BB37BE2F02D}">
      <dsp:nvSpPr>
        <dsp:cNvPr id="0" name=""/>
        <dsp:cNvSpPr/>
      </dsp:nvSpPr>
      <dsp:spPr>
        <a:xfrm>
          <a:off x="1765" y="237069"/>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ID (id)</a:t>
          </a:r>
        </a:p>
      </dsp:txBody>
      <dsp:txXfrm>
        <a:off x="1765" y="237069"/>
        <a:ext cx="1400495" cy="840297"/>
      </dsp:txXfrm>
    </dsp:sp>
    <dsp:sp modelId="{9CC60AB7-2191-482D-B34F-D9A5AFFCE86A}">
      <dsp:nvSpPr>
        <dsp:cNvPr id="0" name=""/>
        <dsp:cNvSpPr/>
      </dsp:nvSpPr>
      <dsp:spPr>
        <a:xfrm>
          <a:off x="1542310" y="237069"/>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Title </a:t>
          </a:r>
        </a:p>
      </dsp:txBody>
      <dsp:txXfrm>
        <a:off x="1542310" y="237069"/>
        <a:ext cx="1400495" cy="840297"/>
      </dsp:txXfrm>
    </dsp:sp>
    <dsp:sp modelId="{802DED68-DFBB-4468-9056-3B86DB00AA73}">
      <dsp:nvSpPr>
        <dsp:cNvPr id="0" name=""/>
        <dsp:cNvSpPr/>
      </dsp:nvSpPr>
      <dsp:spPr>
        <a:xfrm>
          <a:off x="3082855" y="237069"/>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Type (show_type)</a:t>
          </a:r>
          <a:endParaRPr lang="en-US" sz="1200" b="1" kern="1200">
            <a:latin typeface="Calibri Light" panose="020F0302020204030204"/>
            <a:cs typeface="Calibri Light" panose="020F0302020204030204"/>
          </a:endParaRPr>
        </a:p>
      </dsp:txBody>
      <dsp:txXfrm>
        <a:off x="3082855" y="237069"/>
        <a:ext cx="1400495" cy="840297"/>
      </dsp:txXfrm>
    </dsp:sp>
    <dsp:sp modelId="{9A7E3F39-CD7F-4596-B9F5-F15325F1F6BD}">
      <dsp:nvSpPr>
        <dsp:cNvPr id="0" name=""/>
        <dsp:cNvSpPr/>
      </dsp:nvSpPr>
      <dsp:spPr>
        <a:xfrm>
          <a:off x="4623400" y="237069"/>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Description </a:t>
          </a:r>
          <a:endParaRPr lang="en-US" sz="1200" b="1" kern="1200">
            <a:latin typeface="Calibri Light" panose="020F0302020204030204"/>
            <a:cs typeface="Calibri Light" panose="020F0302020204030204"/>
          </a:endParaRPr>
        </a:p>
      </dsp:txBody>
      <dsp:txXfrm>
        <a:off x="4623400" y="237069"/>
        <a:ext cx="1400495" cy="840297"/>
      </dsp:txXfrm>
    </dsp:sp>
    <dsp:sp modelId="{555A5384-B115-485D-981B-C35DB1619D2F}">
      <dsp:nvSpPr>
        <dsp:cNvPr id="0" name=""/>
        <dsp:cNvSpPr/>
      </dsp:nvSpPr>
      <dsp:spPr>
        <a:xfrm>
          <a:off x="1765" y="1217415"/>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Release Year </a:t>
          </a:r>
          <a:endParaRPr lang="en-US" sz="1200" b="1" kern="1200">
            <a:latin typeface="Calibri Light" panose="020F0302020204030204"/>
            <a:cs typeface="Calibri Light" panose="020F0302020204030204"/>
          </a:endParaRPr>
        </a:p>
      </dsp:txBody>
      <dsp:txXfrm>
        <a:off x="1765" y="1217415"/>
        <a:ext cx="1400495" cy="840297"/>
      </dsp:txXfrm>
    </dsp:sp>
    <dsp:sp modelId="{DB6385B9-0D6E-4001-86F6-9F7BE5F1668B}">
      <dsp:nvSpPr>
        <dsp:cNvPr id="0" name=""/>
        <dsp:cNvSpPr/>
      </dsp:nvSpPr>
      <dsp:spPr>
        <a:xfrm>
          <a:off x="1542310" y="1217415"/>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Age Certification </a:t>
          </a:r>
        </a:p>
      </dsp:txBody>
      <dsp:txXfrm>
        <a:off x="1542310" y="1217415"/>
        <a:ext cx="1400495" cy="840297"/>
      </dsp:txXfrm>
    </dsp:sp>
    <dsp:sp modelId="{489E0C7E-5F4C-467E-9E70-D0F5317725C1}">
      <dsp:nvSpPr>
        <dsp:cNvPr id="0" name=""/>
        <dsp:cNvSpPr/>
      </dsp:nvSpPr>
      <dsp:spPr>
        <a:xfrm>
          <a:off x="3082855" y="1217415"/>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Runtime </a:t>
          </a:r>
        </a:p>
      </dsp:txBody>
      <dsp:txXfrm>
        <a:off x="3082855" y="1217415"/>
        <a:ext cx="1400495" cy="840297"/>
      </dsp:txXfrm>
    </dsp:sp>
    <dsp:sp modelId="{A0E2ED6A-30B7-4C0A-A91D-A3DDDD2C323C}">
      <dsp:nvSpPr>
        <dsp:cNvPr id="0" name=""/>
        <dsp:cNvSpPr/>
      </dsp:nvSpPr>
      <dsp:spPr>
        <a:xfrm>
          <a:off x="4623400" y="1217415"/>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Genres </a:t>
          </a:r>
          <a:endParaRPr lang="en-US" sz="1200" b="1" kern="1200">
            <a:latin typeface="Calibri Light" panose="020F0302020204030204"/>
            <a:cs typeface="Calibri Light" panose="020F0302020204030204"/>
          </a:endParaRPr>
        </a:p>
      </dsp:txBody>
      <dsp:txXfrm>
        <a:off x="4623400" y="1217415"/>
        <a:ext cx="1400495" cy="840297"/>
      </dsp:txXfrm>
    </dsp:sp>
    <dsp:sp modelId="{3BBA72A8-3A34-4E99-960D-83C958F0C068}">
      <dsp:nvSpPr>
        <dsp:cNvPr id="0" name=""/>
        <dsp:cNvSpPr/>
      </dsp:nvSpPr>
      <dsp:spPr>
        <a:xfrm>
          <a:off x="1765" y="2197762"/>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Production Countries </a:t>
          </a:r>
        </a:p>
      </dsp:txBody>
      <dsp:txXfrm>
        <a:off x="1765" y="2197762"/>
        <a:ext cx="1400495" cy="840297"/>
      </dsp:txXfrm>
    </dsp:sp>
    <dsp:sp modelId="{34496BC6-EC7F-4917-AD3D-129E767C6707}">
      <dsp:nvSpPr>
        <dsp:cNvPr id="0" name=""/>
        <dsp:cNvSpPr/>
      </dsp:nvSpPr>
      <dsp:spPr>
        <a:xfrm>
          <a:off x="1542310" y="2197762"/>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Seasons </a:t>
          </a:r>
        </a:p>
      </dsp:txBody>
      <dsp:txXfrm>
        <a:off x="1542310" y="2197762"/>
        <a:ext cx="1400495" cy="840297"/>
      </dsp:txXfrm>
    </dsp:sp>
    <dsp:sp modelId="{0207ADBE-DC5C-4506-9AEB-EF1981972F74}">
      <dsp:nvSpPr>
        <dsp:cNvPr id="0" name=""/>
        <dsp:cNvSpPr/>
      </dsp:nvSpPr>
      <dsp:spPr>
        <a:xfrm>
          <a:off x="3082855" y="2197762"/>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IMDb ID </a:t>
          </a:r>
          <a:endParaRPr lang="en-US" sz="1200" b="1" kern="1200">
            <a:latin typeface="Calibri Light" panose="020F0302020204030204"/>
            <a:cs typeface="Calibri Light" panose="020F0302020204030204"/>
          </a:endParaRPr>
        </a:p>
      </dsp:txBody>
      <dsp:txXfrm>
        <a:off x="3082855" y="2197762"/>
        <a:ext cx="1400495" cy="840297"/>
      </dsp:txXfrm>
    </dsp:sp>
    <dsp:sp modelId="{A84073BB-280E-4DA4-86A5-AA19BD24E0DB}">
      <dsp:nvSpPr>
        <dsp:cNvPr id="0" name=""/>
        <dsp:cNvSpPr/>
      </dsp:nvSpPr>
      <dsp:spPr>
        <a:xfrm>
          <a:off x="4623400" y="2197762"/>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Arial"/>
              <a:cs typeface="Arial"/>
            </a:rPr>
            <a:t>IMDb Score (imdb_score)</a:t>
          </a:r>
          <a:endParaRPr lang="en-US" sz="1200" b="1" kern="1200"/>
        </a:p>
      </dsp:txBody>
      <dsp:txXfrm>
        <a:off x="4623400" y="2197762"/>
        <a:ext cx="1400495" cy="840297"/>
      </dsp:txXfrm>
    </dsp:sp>
    <dsp:sp modelId="{F4CD40EC-E53B-419B-B97A-A80B55C26FD4}">
      <dsp:nvSpPr>
        <dsp:cNvPr id="0" name=""/>
        <dsp:cNvSpPr/>
      </dsp:nvSpPr>
      <dsp:spPr>
        <a:xfrm>
          <a:off x="772037" y="3178109"/>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Arial"/>
              <a:cs typeface="Arial"/>
            </a:rPr>
            <a:t>IMDb Votes (imdb_votes)</a:t>
          </a:r>
        </a:p>
      </dsp:txBody>
      <dsp:txXfrm>
        <a:off x="772037" y="3178109"/>
        <a:ext cx="1400495" cy="840297"/>
      </dsp:txXfrm>
    </dsp:sp>
    <dsp:sp modelId="{0721910B-4F0D-4C2B-8F8C-D75501616BFF}">
      <dsp:nvSpPr>
        <dsp:cNvPr id="0" name=""/>
        <dsp:cNvSpPr/>
      </dsp:nvSpPr>
      <dsp:spPr>
        <a:xfrm>
          <a:off x="2312582" y="3178109"/>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Arial"/>
              <a:cs typeface="Arial"/>
            </a:rPr>
            <a:t>TMDb Popularity (tmdb_popularity)</a:t>
          </a:r>
        </a:p>
      </dsp:txBody>
      <dsp:txXfrm>
        <a:off x="2312582" y="3178109"/>
        <a:ext cx="1400495" cy="840297"/>
      </dsp:txXfrm>
    </dsp:sp>
    <dsp:sp modelId="{C0605C80-7558-425D-876C-DC343CD7B215}">
      <dsp:nvSpPr>
        <dsp:cNvPr id="0" name=""/>
        <dsp:cNvSpPr/>
      </dsp:nvSpPr>
      <dsp:spPr>
        <a:xfrm>
          <a:off x="3853127" y="3178109"/>
          <a:ext cx="1400495" cy="840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Arial"/>
              <a:cs typeface="Arial"/>
            </a:rPr>
            <a:t>TMDb Score (tmdb_score)</a:t>
          </a:r>
        </a:p>
      </dsp:txBody>
      <dsp:txXfrm>
        <a:off x="3853127" y="3178109"/>
        <a:ext cx="1400495" cy="8402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29F4F-00C7-4CC0-9051-7B30C12F26FA}">
      <dsp:nvSpPr>
        <dsp:cNvPr id="0" name=""/>
        <dsp:cNvSpPr/>
      </dsp:nvSpPr>
      <dsp:spPr>
        <a:xfrm>
          <a:off x="384077" y="310032"/>
          <a:ext cx="815080" cy="8150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0010FE-525D-4D93-B720-B3C55BD9C5F5}">
      <dsp:nvSpPr>
        <dsp:cNvPr id="0" name=""/>
        <dsp:cNvSpPr/>
      </dsp:nvSpPr>
      <dsp:spPr>
        <a:xfrm>
          <a:off x="555244" y="481199"/>
          <a:ext cx="472746" cy="4727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25705EF-7055-4192-848E-4A1D584EE4C2}">
      <dsp:nvSpPr>
        <dsp:cNvPr id="0" name=""/>
        <dsp:cNvSpPr/>
      </dsp:nvSpPr>
      <dsp:spPr>
        <a:xfrm>
          <a:off x="1373818" y="310032"/>
          <a:ext cx="1921261" cy="81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i="0" kern="1200"/>
            <a:t>Data Collection</a:t>
          </a:r>
          <a:endParaRPr lang="en-US" sz="2100" kern="1200"/>
        </a:p>
      </dsp:txBody>
      <dsp:txXfrm>
        <a:off x="1373818" y="310032"/>
        <a:ext cx="1921261" cy="815080"/>
      </dsp:txXfrm>
    </dsp:sp>
    <dsp:sp modelId="{CFD383FE-CD17-4084-8837-6BD3DC45C086}">
      <dsp:nvSpPr>
        <dsp:cNvPr id="0" name=""/>
        <dsp:cNvSpPr/>
      </dsp:nvSpPr>
      <dsp:spPr>
        <a:xfrm>
          <a:off x="3629845" y="310032"/>
          <a:ext cx="815080" cy="8150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6EB0DC-4544-464F-8696-A65DCCF411C9}">
      <dsp:nvSpPr>
        <dsp:cNvPr id="0" name=""/>
        <dsp:cNvSpPr/>
      </dsp:nvSpPr>
      <dsp:spPr>
        <a:xfrm>
          <a:off x="3801012" y="481199"/>
          <a:ext cx="472746" cy="4727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EBED97C-B2FE-4664-846A-A3C321C12053}">
      <dsp:nvSpPr>
        <dsp:cNvPr id="0" name=""/>
        <dsp:cNvSpPr/>
      </dsp:nvSpPr>
      <dsp:spPr>
        <a:xfrm>
          <a:off x="4619586" y="310032"/>
          <a:ext cx="1921261" cy="81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i="0" kern="1200"/>
            <a:t>EDA (Exploratory Data Analysis)</a:t>
          </a:r>
          <a:endParaRPr lang="en-US" sz="2100" kern="1200"/>
        </a:p>
      </dsp:txBody>
      <dsp:txXfrm>
        <a:off x="4619586" y="310032"/>
        <a:ext cx="1921261" cy="815080"/>
      </dsp:txXfrm>
    </dsp:sp>
    <dsp:sp modelId="{4883EBE5-DC02-4927-AF66-EC23C9B570FE}">
      <dsp:nvSpPr>
        <dsp:cNvPr id="0" name=""/>
        <dsp:cNvSpPr/>
      </dsp:nvSpPr>
      <dsp:spPr>
        <a:xfrm>
          <a:off x="421804" y="1467887"/>
          <a:ext cx="815080" cy="8150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750F9A-8266-42F8-92B1-752318048DB4}">
      <dsp:nvSpPr>
        <dsp:cNvPr id="0" name=""/>
        <dsp:cNvSpPr/>
      </dsp:nvSpPr>
      <dsp:spPr>
        <a:xfrm>
          <a:off x="592973" y="1639050"/>
          <a:ext cx="472746" cy="4727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C9D4B0A-93EA-4C75-BB83-613C535091A5}">
      <dsp:nvSpPr>
        <dsp:cNvPr id="0" name=""/>
        <dsp:cNvSpPr/>
      </dsp:nvSpPr>
      <dsp:spPr>
        <a:xfrm>
          <a:off x="1411547" y="1467887"/>
          <a:ext cx="1921261" cy="81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i="0" kern="1200">
              <a:solidFill>
                <a:schemeClr val="tx1"/>
              </a:solidFill>
            </a:rPr>
            <a:t>Data Cleaning</a:t>
          </a:r>
          <a:endParaRPr lang="en-US" sz="2100" kern="1200">
            <a:solidFill>
              <a:schemeClr val="tx1"/>
            </a:solidFill>
          </a:endParaRPr>
        </a:p>
      </dsp:txBody>
      <dsp:txXfrm>
        <a:off x="1411547" y="1467887"/>
        <a:ext cx="1921261" cy="815080"/>
      </dsp:txXfrm>
    </dsp:sp>
    <dsp:sp modelId="{605C10F0-D946-4E7E-8D9A-2BE00D240DBE}">
      <dsp:nvSpPr>
        <dsp:cNvPr id="0" name=""/>
        <dsp:cNvSpPr/>
      </dsp:nvSpPr>
      <dsp:spPr>
        <a:xfrm>
          <a:off x="3628571" y="1586002"/>
          <a:ext cx="815080" cy="8150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AEB0F1-8282-4A65-8A78-18A9BBAC0507}">
      <dsp:nvSpPr>
        <dsp:cNvPr id="0" name=""/>
        <dsp:cNvSpPr/>
      </dsp:nvSpPr>
      <dsp:spPr>
        <a:xfrm>
          <a:off x="3799946" y="1757169"/>
          <a:ext cx="472746" cy="4727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5FB0458-52AA-4627-A927-A008F126FF32}">
      <dsp:nvSpPr>
        <dsp:cNvPr id="0" name=""/>
        <dsp:cNvSpPr/>
      </dsp:nvSpPr>
      <dsp:spPr>
        <a:xfrm>
          <a:off x="4618925" y="1586002"/>
          <a:ext cx="1921261" cy="81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i="0" kern="1200"/>
            <a:t>Data Validation</a:t>
          </a:r>
          <a:endParaRPr lang="en-US" sz="2100" kern="1200"/>
        </a:p>
      </dsp:txBody>
      <dsp:txXfrm>
        <a:off x="4618925" y="1586002"/>
        <a:ext cx="1921261" cy="815080"/>
      </dsp:txXfrm>
    </dsp:sp>
    <dsp:sp modelId="{382B0A19-DB0A-42A9-AF5E-C2B997375A4E}">
      <dsp:nvSpPr>
        <dsp:cNvPr id="0" name=""/>
        <dsp:cNvSpPr/>
      </dsp:nvSpPr>
      <dsp:spPr>
        <a:xfrm>
          <a:off x="6874339" y="1586002"/>
          <a:ext cx="815080" cy="8150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0B6F14-14FB-489C-856A-F2DCD2E9574A}">
      <dsp:nvSpPr>
        <dsp:cNvPr id="0" name=""/>
        <dsp:cNvSpPr/>
      </dsp:nvSpPr>
      <dsp:spPr>
        <a:xfrm>
          <a:off x="7045714" y="1757169"/>
          <a:ext cx="472746" cy="4727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66216C3-7453-48A7-85D1-F2B06D156185}">
      <dsp:nvSpPr>
        <dsp:cNvPr id="0" name=""/>
        <dsp:cNvSpPr/>
      </dsp:nvSpPr>
      <dsp:spPr>
        <a:xfrm>
          <a:off x="7864693" y="1586002"/>
          <a:ext cx="1921261" cy="81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i="0" kern="1200">
              <a:solidFill>
                <a:schemeClr val="bg1"/>
              </a:solidFill>
            </a:rPr>
            <a:t>Data Visualization</a:t>
          </a:r>
          <a:endParaRPr lang="en-US" sz="2100" kern="1200">
            <a:solidFill>
              <a:schemeClr val="bg1"/>
            </a:solidFill>
          </a:endParaRPr>
        </a:p>
      </dsp:txBody>
      <dsp:txXfrm>
        <a:off x="7864693" y="1586002"/>
        <a:ext cx="1921261" cy="8150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8B1D1-3377-7245-BDEC-534A4124E9E1}" type="datetimeFigureOut">
              <a:rPr lang="en-US" smtClean="0"/>
              <a:t>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A83CC-005B-AF43-AF03-11C38D7CF7DB}" type="slidenum">
              <a:rPr lang="en-US" smtClean="0"/>
              <a:t>‹#›</a:t>
            </a:fld>
            <a:endParaRPr lang="en-US"/>
          </a:p>
        </p:txBody>
      </p:sp>
    </p:spTree>
    <p:extLst>
      <p:ext uri="{BB962C8B-B14F-4D97-AF65-F5344CB8AC3E}">
        <p14:creationId xmlns:p14="http://schemas.microsoft.com/office/powerpoint/2010/main" val="301122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9A889F-7ED9-4AE2-9644-4C5C6BAA1A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5171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9A889F-7ED9-4AE2-9644-4C5C6BAA1A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25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9A889F-7ED9-4AE2-9644-4C5C6BAA1A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967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9A889F-7ED9-4AE2-9644-4C5C6BAA1A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616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9A889F-7ED9-4AE2-9644-4C5C6BAA1A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497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Hello everyone. I'm Vabhavi. The topic for my presentation is “</a:t>
            </a:r>
            <a:r>
              <a:rPr lang="en-US" sz="1200"/>
              <a:t>Battle against the Spread of Misinformation on Instagram!</a:t>
            </a:r>
            <a:r>
              <a:rPr lang="en-US"/>
              <a:t>”</a:t>
            </a:r>
            <a:endParaRPr lang="en-US">
              <a:cs typeface="Calibri"/>
            </a:endParaRPr>
          </a:p>
          <a:p>
            <a:endParaRPr lang="en-US"/>
          </a:p>
          <a:p>
            <a:r>
              <a:rPr lang="en-US" b="0" i="0">
                <a:solidFill>
                  <a:srgbClr val="444444"/>
                </a:solidFill>
                <a:effectLst/>
                <a:latin typeface="Roboto"/>
                <a:ea typeface="Roboto"/>
                <a:cs typeface="Roboto"/>
              </a:rPr>
              <a:t>Instagram continues to be one of the fastest growing social networks and currently has more than one billion users. While Instagram has not been a focus of investigations into misinformation, it has not been immune to bad actors &amp; fake news.</a:t>
            </a:r>
            <a:endParaRPr lang="en-US">
              <a:latin typeface="Roboto"/>
              <a:ea typeface="Roboto"/>
              <a:cs typeface="Robot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DC1F10-1719-4A37-9658-3F503BC2C9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657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Hello everyone. I'm Vabhavi. The topic for my presentation is “</a:t>
            </a:r>
            <a:r>
              <a:rPr lang="en-US" sz="1200"/>
              <a:t>Battle against the Spread of Misinformation on Instagram!</a:t>
            </a:r>
            <a:r>
              <a:rPr lang="en-US"/>
              <a:t>”</a:t>
            </a:r>
            <a:endParaRPr lang="en-US">
              <a:cs typeface="Calibri"/>
            </a:endParaRPr>
          </a:p>
          <a:p>
            <a:endParaRPr lang="en-US"/>
          </a:p>
          <a:p>
            <a:r>
              <a:rPr lang="en-US" b="0" i="0">
                <a:solidFill>
                  <a:srgbClr val="444444"/>
                </a:solidFill>
                <a:effectLst/>
                <a:latin typeface="Roboto"/>
                <a:ea typeface="Roboto"/>
                <a:cs typeface="Roboto"/>
              </a:rPr>
              <a:t>Instagram continues to be one of the fastest growing social networks and currently has more than one billion users. While Instagram has not been a focus of investigations into misinformation, it has not been immune to bad actors &amp; fake news.</a:t>
            </a:r>
            <a:endParaRPr lang="en-US">
              <a:latin typeface="Roboto"/>
              <a:ea typeface="Roboto"/>
              <a:cs typeface="Robot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DC1F10-1719-4A37-9658-3F503BC2C9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322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Hello everyone. I'm Vabhavi. The topic for my presentation is “</a:t>
            </a:r>
            <a:r>
              <a:rPr lang="en-US" sz="1200"/>
              <a:t>Battle against the Spread of Misinformation on Instagram!</a:t>
            </a:r>
            <a:r>
              <a:rPr lang="en-US"/>
              <a:t>”</a:t>
            </a:r>
            <a:endParaRPr lang="en-US">
              <a:cs typeface="Calibri"/>
            </a:endParaRPr>
          </a:p>
          <a:p>
            <a:endParaRPr lang="en-US"/>
          </a:p>
          <a:p>
            <a:r>
              <a:rPr lang="en-US" b="0" i="0">
                <a:solidFill>
                  <a:srgbClr val="444444"/>
                </a:solidFill>
                <a:effectLst/>
                <a:latin typeface="Roboto"/>
                <a:ea typeface="Roboto"/>
                <a:cs typeface="Roboto"/>
              </a:rPr>
              <a:t>Instagram continues to be one of the fastest growing social networks and currently has more than one billion users. While Instagram has not been a focus of investigations into misinformation, it has not been immune to bad actors &amp; fake news.</a:t>
            </a:r>
            <a:endParaRPr lang="en-US">
              <a:latin typeface="Roboto"/>
              <a:ea typeface="Roboto"/>
              <a:cs typeface="Robot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DC1F10-1719-4A37-9658-3F503BC2C9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503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Hello everyone. I'm Vabhavi. The topic for my presentation is “</a:t>
            </a:r>
            <a:r>
              <a:rPr lang="en-US" sz="1200"/>
              <a:t>Battle against the Spread of Misinformation on Instagram!</a:t>
            </a:r>
            <a:r>
              <a:rPr lang="en-US"/>
              <a:t>”</a:t>
            </a:r>
            <a:endParaRPr lang="en-US">
              <a:cs typeface="Calibri"/>
            </a:endParaRPr>
          </a:p>
          <a:p>
            <a:endParaRPr lang="en-US"/>
          </a:p>
          <a:p>
            <a:r>
              <a:rPr lang="en-US" b="0" i="0">
                <a:solidFill>
                  <a:srgbClr val="444444"/>
                </a:solidFill>
                <a:effectLst/>
                <a:latin typeface="Roboto"/>
                <a:ea typeface="Roboto"/>
                <a:cs typeface="Roboto"/>
              </a:rPr>
              <a:t>Instagram continues to be one of the fastest growing social networks and currently has more than one billion users. While Instagram has not been a focus of investigations into misinformation, it has not been immune to bad actors &amp; fake news.</a:t>
            </a:r>
            <a:endParaRPr lang="en-US">
              <a:latin typeface="Roboto"/>
              <a:ea typeface="Roboto"/>
              <a:cs typeface="Robot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DC1F10-1719-4A37-9658-3F503BC2C9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17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4/10/2024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a:t>Click to edit Master title style</a:t>
            </a:r>
          </a:p>
        </p:txBody>
      </p:sp>
    </p:spTree>
    <p:extLst>
      <p:ext uri="{BB962C8B-B14F-4D97-AF65-F5344CB8AC3E}">
        <p14:creationId xmlns:p14="http://schemas.microsoft.com/office/powerpoint/2010/main" val="3925159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4/10/2024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135222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4/10/2024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581268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0ABA-826B-3A9C-E85C-6F9EDAEC1D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D36B62-4DF9-D215-4AEA-E6BFEE6F8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F1B1A5-EC31-9D1F-8CF7-CB31F56CBF24}"/>
              </a:ext>
            </a:extLst>
          </p:cNvPr>
          <p:cNvSpPr>
            <a:spLocks noGrp="1"/>
          </p:cNvSpPr>
          <p:nvPr>
            <p:ph type="dt" sz="half" idx="10"/>
          </p:nvPr>
        </p:nvSpPr>
        <p:spPr/>
        <p:txBody>
          <a:bodyPr/>
          <a:lstStyle/>
          <a:p>
            <a:fld id="{7E164B04-E834-4C67-9B9D-0BBEEE644404}" type="datetimeFigureOut">
              <a:rPr lang="en-US" smtClean="0"/>
              <a:t>4/10/2024</a:t>
            </a:fld>
            <a:endParaRPr lang="en-US"/>
          </a:p>
        </p:txBody>
      </p:sp>
      <p:sp>
        <p:nvSpPr>
          <p:cNvPr id="5" name="Footer Placeholder 4">
            <a:extLst>
              <a:ext uri="{FF2B5EF4-FFF2-40B4-BE49-F238E27FC236}">
                <a16:creationId xmlns:a16="http://schemas.microsoft.com/office/drawing/2014/main" id="{20FC1334-9757-895E-C01A-741EC84BC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AAE46-93E9-5EF2-14E6-959A30DA1CA6}"/>
              </a:ext>
            </a:extLst>
          </p:cNvPr>
          <p:cNvSpPr>
            <a:spLocks noGrp="1"/>
          </p:cNvSpPr>
          <p:nvPr>
            <p:ph type="sldNum" sz="quarter" idx="12"/>
          </p:nvPr>
        </p:nvSpPr>
        <p:spPr/>
        <p:txBody>
          <a:bodyPr/>
          <a:lstStyle/>
          <a:p>
            <a:fld id="{85B9AAA0-435D-427B-B3AB-2A7B67E036D3}" type="slidenum">
              <a:rPr lang="en-US" smtClean="0"/>
              <a:t>‹#›</a:t>
            </a:fld>
            <a:endParaRPr lang="en-US"/>
          </a:p>
        </p:txBody>
      </p:sp>
    </p:spTree>
    <p:extLst>
      <p:ext uri="{BB962C8B-B14F-4D97-AF65-F5344CB8AC3E}">
        <p14:creationId xmlns:p14="http://schemas.microsoft.com/office/powerpoint/2010/main" val="2113646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6C7A-EF09-B068-8E96-8965FC312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CF6A24-8AE2-8A7F-BF27-2F31BF0AF6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12049F-C79D-330B-D7C3-394F0248FAA7}"/>
              </a:ext>
            </a:extLst>
          </p:cNvPr>
          <p:cNvSpPr>
            <a:spLocks noGrp="1"/>
          </p:cNvSpPr>
          <p:nvPr>
            <p:ph type="dt" sz="half" idx="10"/>
          </p:nvPr>
        </p:nvSpPr>
        <p:spPr/>
        <p:txBody>
          <a:bodyPr/>
          <a:lstStyle/>
          <a:p>
            <a:fld id="{7E164B04-E834-4C67-9B9D-0BBEEE644404}" type="datetimeFigureOut">
              <a:rPr lang="en-US" smtClean="0"/>
              <a:t>4/10/2024</a:t>
            </a:fld>
            <a:endParaRPr lang="en-US"/>
          </a:p>
        </p:txBody>
      </p:sp>
      <p:sp>
        <p:nvSpPr>
          <p:cNvPr id="5" name="Footer Placeholder 4">
            <a:extLst>
              <a:ext uri="{FF2B5EF4-FFF2-40B4-BE49-F238E27FC236}">
                <a16:creationId xmlns:a16="http://schemas.microsoft.com/office/drawing/2014/main" id="{AC3D41F9-4583-F27B-948E-DC116C52D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4B8BB-EEC4-8BE4-89D3-4DFE74EF0EE5}"/>
              </a:ext>
            </a:extLst>
          </p:cNvPr>
          <p:cNvSpPr>
            <a:spLocks noGrp="1"/>
          </p:cNvSpPr>
          <p:nvPr>
            <p:ph type="sldNum" sz="quarter" idx="12"/>
          </p:nvPr>
        </p:nvSpPr>
        <p:spPr/>
        <p:txBody>
          <a:bodyPr/>
          <a:lstStyle/>
          <a:p>
            <a:fld id="{85B9AAA0-435D-427B-B3AB-2A7B67E036D3}" type="slidenum">
              <a:rPr lang="en-US" smtClean="0"/>
              <a:t>‹#›</a:t>
            </a:fld>
            <a:endParaRPr lang="en-US"/>
          </a:p>
        </p:txBody>
      </p:sp>
    </p:spTree>
    <p:extLst>
      <p:ext uri="{BB962C8B-B14F-4D97-AF65-F5344CB8AC3E}">
        <p14:creationId xmlns:p14="http://schemas.microsoft.com/office/powerpoint/2010/main" val="354385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00F72-3E7E-56F9-BB60-F229D4F45B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DE4987-134C-4A73-D690-480A2A15F8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89AF95-59A4-B2BD-A2A9-EB0B6645EE13}"/>
              </a:ext>
            </a:extLst>
          </p:cNvPr>
          <p:cNvSpPr>
            <a:spLocks noGrp="1"/>
          </p:cNvSpPr>
          <p:nvPr>
            <p:ph type="dt" sz="half" idx="10"/>
          </p:nvPr>
        </p:nvSpPr>
        <p:spPr/>
        <p:txBody>
          <a:bodyPr/>
          <a:lstStyle/>
          <a:p>
            <a:fld id="{7E164B04-E834-4C67-9B9D-0BBEEE644404}" type="datetimeFigureOut">
              <a:rPr lang="en-US" smtClean="0"/>
              <a:t>4/10/2024</a:t>
            </a:fld>
            <a:endParaRPr lang="en-US"/>
          </a:p>
        </p:txBody>
      </p:sp>
      <p:sp>
        <p:nvSpPr>
          <p:cNvPr id="5" name="Footer Placeholder 4">
            <a:extLst>
              <a:ext uri="{FF2B5EF4-FFF2-40B4-BE49-F238E27FC236}">
                <a16:creationId xmlns:a16="http://schemas.microsoft.com/office/drawing/2014/main" id="{9B4ED95D-A39F-FAB2-503C-16AEDC7A4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B943B-8042-35BE-F067-D4D5C61F1130}"/>
              </a:ext>
            </a:extLst>
          </p:cNvPr>
          <p:cNvSpPr>
            <a:spLocks noGrp="1"/>
          </p:cNvSpPr>
          <p:nvPr>
            <p:ph type="sldNum" sz="quarter" idx="12"/>
          </p:nvPr>
        </p:nvSpPr>
        <p:spPr/>
        <p:txBody>
          <a:bodyPr/>
          <a:lstStyle/>
          <a:p>
            <a:fld id="{85B9AAA0-435D-427B-B3AB-2A7B67E036D3}" type="slidenum">
              <a:rPr lang="en-US" smtClean="0"/>
              <a:t>‹#›</a:t>
            </a:fld>
            <a:endParaRPr lang="en-US"/>
          </a:p>
        </p:txBody>
      </p:sp>
    </p:spTree>
    <p:extLst>
      <p:ext uri="{BB962C8B-B14F-4D97-AF65-F5344CB8AC3E}">
        <p14:creationId xmlns:p14="http://schemas.microsoft.com/office/powerpoint/2010/main" val="3319514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043A-727F-7A35-DF48-8F090AA1D4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259B36-0DAC-C776-E425-9E55FB0C6E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259B2E-B2F2-46F4-89B8-6FFAA54CB1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0506D4-5762-F857-68C3-347598D22886}"/>
              </a:ext>
            </a:extLst>
          </p:cNvPr>
          <p:cNvSpPr>
            <a:spLocks noGrp="1"/>
          </p:cNvSpPr>
          <p:nvPr>
            <p:ph type="dt" sz="half" idx="10"/>
          </p:nvPr>
        </p:nvSpPr>
        <p:spPr/>
        <p:txBody>
          <a:bodyPr/>
          <a:lstStyle/>
          <a:p>
            <a:fld id="{7E164B04-E834-4C67-9B9D-0BBEEE644404}" type="datetimeFigureOut">
              <a:rPr lang="en-US" smtClean="0"/>
              <a:t>4/10/2024</a:t>
            </a:fld>
            <a:endParaRPr lang="en-US"/>
          </a:p>
        </p:txBody>
      </p:sp>
      <p:sp>
        <p:nvSpPr>
          <p:cNvPr id="6" name="Footer Placeholder 5">
            <a:extLst>
              <a:ext uri="{FF2B5EF4-FFF2-40B4-BE49-F238E27FC236}">
                <a16:creationId xmlns:a16="http://schemas.microsoft.com/office/drawing/2014/main" id="{B985211F-DAEE-CBB5-6E11-801D7CCD1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3FD73-97F9-A771-C0FA-69A06D1DC1C0}"/>
              </a:ext>
            </a:extLst>
          </p:cNvPr>
          <p:cNvSpPr>
            <a:spLocks noGrp="1"/>
          </p:cNvSpPr>
          <p:nvPr>
            <p:ph type="sldNum" sz="quarter" idx="12"/>
          </p:nvPr>
        </p:nvSpPr>
        <p:spPr/>
        <p:txBody>
          <a:bodyPr/>
          <a:lstStyle/>
          <a:p>
            <a:fld id="{85B9AAA0-435D-427B-B3AB-2A7B67E036D3}" type="slidenum">
              <a:rPr lang="en-US" smtClean="0"/>
              <a:t>‹#›</a:t>
            </a:fld>
            <a:endParaRPr lang="en-US"/>
          </a:p>
        </p:txBody>
      </p:sp>
    </p:spTree>
    <p:extLst>
      <p:ext uri="{BB962C8B-B14F-4D97-AF65-F5344CB8AC3E}">
        <p14:creationId xmlns:p14="http://schemas.microsoft.com/office/powerpoint/2010/main" val="1219611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BDE3B-CEBB-AC0A-2DE3-1847EF0190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3E57A5-571A-3F14-15F0-1D0FC56DFD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2BA782-8CBE-29C9-501B-AA091D0250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BF7010-2076-45D6-B291-F4DBCA90A4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511D1-DF50-D7DB-5C7C-249088D300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A9AA83-F781-7B7B-A125-9E2000BE71D8}"/>
              </a:ext>
            </a:extLst>
          </p:cNvPr>
          <p:cNvSpPr>
            <a:spLocks noGrp="1"/>
          </p:cNvSpPr>
          <p:nvPr>
            <p:ph type="dt" sz="half" idx="10"/>
          </p:nvPr>
        </p:nvSpPr>
        <p:spPr/>
        <p:txBody>
          <a:bodyPr/>
          <a:lstStyle/>
          <a:p>
            <a:fld id="{7E164B04-E834-4C67-9B9D-0BBEEE644404}" type="datetimeFigureOut">
              <a:rPr lang="en-US" smtClean="0"/>
              <a:t>4/10/2024</a:t>
            </a:fld>
            <a:endParaRPr lang="en-US"/>
          </a:p>
        </p:txBody>
      </p:sp>
      <p:sp>
        <p:nvSpPr>
          <p:cNvPr id="8" name="Footer Placeholder 7">
            <a:extLst>
              <a:ext uri="{FF2B5EF4-FFF2-40B4-BE49-F238E27FC236}">
                <a16:creationId xmlns:a16="http://schemas.microsoft.com/office/drawing/2014/main" id="{2839FFDA-A7EC-F609-E67B-A45D9E1FD0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603E16-0B74-6548-8622-901621C473E3}"/>
              </a:ext>
            </a:extLst>
          </p:cNvPr>
          <p:cNvSpPr>
            <a:spLocks noGrp="1"/>
          </p:cNvSpPr>
          <p:nvPr>
            <p:ph type="sldNum" sz="quarter" idx="12"/>
          </p:nvPr>
        </p:nvSpPr>
        <p:spPr/>
        <p:txBody>
          <a:bodyPr/>
          <a:lstStyle/>
          <a:p>
            <a:fld id="{85B9AAA0-435D-427B-B3AB-2A7B67E036D3}" type="slidenum">
              <a:rPr lang="en-US" smtClean="0"/>
              <a:t>‹#›</a:t>
            </a:fld>
            <a:endParaRPr lang="en-US"/>
          </a:p>
        </p:txBody>
      </p:sp>
    </p:spTree>
    <p:extLst>
      <p:ext uri="{BB962C8B-B14F-4D97-AF65-F5344CB8AC3E}">
        <p14:creationId xmlns:p14="http://schemas.microsoft.com/office/powerpoint/2010/main" val="1540071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54CC-2625-641C-29C4-251A94FAF7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95B288-2CA0-15ED-1244-41FEA45066C6}"/>
              </a:ext>
            </a:extLst>
          </p:cNvPr>
          <p:cNvSpPr>
            <a:spLocks noGrp="1"/>
          </p:cNvSpPr>
          <p:nvPr>
            <p:ph type="dt" sz="half" idx="10"/>
          </p:nvPr>
        </p:nvSpPr>
        <p:spPr/>
        <p:txBody>
          <a:bodyPr/>
          <a:lstStyle/>
          <a:p>
            <a:fld id="{7E164B04-E834-4C67-9B9D-0BBEEE644404}" type="datetimeFigureOut">
              <a:rPr lang="en-US" smtClean="0"/>
              <a:t>4/10/2024</a:t>
            </a:fld>
            <a:endParaRPr lang="en-US"/>
          </a:p>
        </p:txBody>
      </p:sp>
      <p:sp>
        <p:nvSpPr>
          <p:cNvPr id="4" name="Footer Placeholder 3">
            <a:extLst>
              <a:ext uri="{FF2B5EF4-FFF2-40B4-BE49-F238E27FC236}">
                <a16:creationId xmlns:a16="http://schemas.microsoft.com/office/drawing/2014/main" id="{0E3C486D-6575-8697-EC4B-38FC6BBA70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91295C-8CF8-4911-E028-70110D1034F9}"/>
              </a:ext>
            </a:extLst>
          </p:cNvPr>
          <p:cNvSpPr>
            <a:spLocks noGrp="1"/>
          </p:cNvSpPr>
          <p:nvPr>
            <p:ph type="sldNum" sz="quarter" idx="12"/>
          </p:nvPr>
        </p:nvSpPr>
        <p:spPr/>
        <p:txBody>
          <a:bodyPr/>
          <a:lstStyle/>
          <a:p>
            <a:fld id="{85B9AAA0-435D-427B-B3AB-2A7B67E036D3}" type="slidenum">
              <a:rPr lang="en-US" smtClean="0"/>
              <a:t>‹#›</a:t>
            </a:fld>
            <a:endParaRPr lang="en-US"/>
          </a:p>
        </p:txBody>
      </p:sp>
    </p:spTree>
    <p:extLst>
      <p:ext uri="{BB962C8B-B14F-4D97-AF65-F5344CB8AC3E}">
        <p14:creationId xmlns:p14="http://schemas.microsoft.com/office/powerpoint/2010/main" val="896435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DA6EA5-2507-955A-6B50-82C65765588D}"/>
              </a:ext>
            </a:extLst>
          </p:cNvPr>
          <p:cNvSpPr>
            <a:spLocks noGrp="1"/>
          </p:cNvSpPr>
          <p:nvPr>
            <p:ph type="dt" sz="half" idx="10"/>
          </p:nvPr>
        </p:nvSpPr>
        <p:spPr/>
        <p:txBody>
          <a:bodyPr/>
          <a:lstStyle/>
          <a:p>
            <a:fld id="{7E164B04-E834-4C67-9B9D-0BBEEE644404}" type="datetimeFigureOut">
              <a:rPr lang="en-US" smtClean="0"/>
              <a:t>4/10/2024</a:t>
            </a:fld>
            <a:endParaRPr lang="en-US"/>
          </a:p>
        </p:txBody>
      </p:sp>
      <p:sp>
        <p:nvSpPr>
          <p:cNvPr id="3" name="Footer Placeholder 2">
            <a:extLst>
              <a:ext uri="{FF2B5EF4-FFF2-40B4-BE49-F238E27FC236}">
                <a16:creationId xmlns:a16="http://schemas.microsoft.com/office/drawing/2014/main" id="{7841FD64-365B-660F-3E5C-CD0CEA3D1F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00545D-72F0-88DF-516A-E96DC0CB06D7}"/>
              </a:ext>
            </a:extLst>
          </p:cNvPr>
          <p:cNvSpPr>
            <a:spLocks noGrp="1"/>
          </p:cNvSpPr>
          <p:nvPr>
            <p:ph type="sldNum" sz="quarter" idx="12"/>
          </p:nvPr>
        </p:nvSpPr>
        <p:spPr/>
        <p:txBody>
          <a:bodyPr/>
          <a:lstStyle/>
          <a:p>
            <a:fld id="{85B9AAA0-435D-427B-B3AB-2A7B67E036D3}" type="slidenum">
              <a:rPr lang="en-US" smtClean="0"/>
              <a:t>‹#›</a:t>
            </a:fld>
            <a:endParaRPr lang="en-US"/>
          </a:p>
        </p:txBody>
      </p:sp>
    </p:spTree>
    <p:extLst>
      <p:ext uri="{BB962C8B-B14F-4D97-AF65-F5344CB8AC3E}">
        <p14:creationId xmlns:p14="http://schemas.microsoft.com/office/powerpoint/2010/main" val="3023781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1D74-C175-369B-300C-754A790201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7861C2-3981-6BFA-7237-094BC6D51C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9EDF15-4E44-6919-1B66-A4615900CB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7DF424-16A6-19B8-7C69-DC2FCD683D9C}"/>
              </a:ext>
            </a:extLst>
          </p:cNvPr>
          <p:cNvSpPr>
            <a:spLocks noGrp="1"/>
          </p:cNvSpPr>
          <p:nvPr>
            <p:ph type="dt" sz="half" idx="10"/>
          </p:nvPr>
        </p:nvSpPr>
        <p:spPr/>
        <p:txBody>
          <a:bodyPr/>
          <a:lstStyle/>
          <a:p>
            <a:fld id="{7E164B04-E834-4C67-9B9D-0BBEEE644404}" type="datetimeFigureOut">
              <a:rPr lang="en-US" smtClean="0"/>
              <a:t>4/10/2024</a:t>
            </a:fld>
            <a:endParaRPr lang="en-US"/>
          </a:p>
        </p:txBody>
      </p:sp>
      <p:sp>
        <p:nvSpPr>
          <p:cNvPr id="6" name="Footer Placeholder 5">
            <a:extLst>
              <a:ext uri="{FF2B5EF4-FFF2-40B4-BE49-F238E27FC236}">
                <a16:creationId xmlns:a16="http://schemas.microsoft.com/office/drawing/2014/main" id="{DE777D33-7DCE-1BE3-B82B-4EBA699C95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0288E5-DDC7-26B9-2E34-3D2F83C05D46}"/>
              </a:ext>
            </a:extLst>
          </p:cNvPr>
          <p:cNvSpPr>
            <a:spLocks noGrp="1"/>
          </p:cNvSpPr>
          <p:nvPr>
            <p:ph type="sldNum" sz="quarter" idx="12"/>
          </p:nvPr>
        </p:nvSpPr>
        <p:spPr/>
        <p:txBody>
          <a:bodyPr/>
          <a:lstStyle/>
          <a:p>
            <a:fld id="{85B9AAA0-435D-427B-B3AB-2A7B67E036D3}" type="slidenum">
              <a:rPr lang="en-US" smtClean="0"/>
              <a:t>‹#›</a:t>
            </a:fld>
            <a:endParaRPr lang="en-US"/>
          </a:p>
        </p:txBody>
      </p:sp>
    </p:spTree>
    <p:extLst>
      <p:ext uri="{BB962C8B-B14F-4D97-AF65-F5344CB8AC3E}">
        <p14:creationId xmlns:p14="http://schemas.microsoft.com/office/powerpoint/2010/main" val="1422597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4/10/2024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621711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41756-5E1D-13DD-2D67-76EF5505C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C19DA1-1358-E094-7244-0475CC733F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6343FA-2EBC-5B38-DB6A-289606DC5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94C56-C1B5-9BF3-3A31-04501532A9D8}"/>
              </a:ext>
            </a:extLst>
          </p:cNvPr>
          <p:cNvSpPr>
            <a:spLocks noGrp="1"/>
          </p:cNvSpPr>
          <p:nvPr>
            <p:ph type="dt" sz="half" idx="10"/>
          </p:nvPr>
        </p:nvSpPr>
        <p:spPr/>
        <p:txBody>
          <a:bodyPr/>
          <a:lstStyle/>
          <a:p>
            <a:fld id="{7E164B04-E834-4C67-9B9D-0BBEEE644404}" type="datetimeFigureOut">
              <a:rPr lang="en-US" smtClean="0"/>
              <a:t>4/10/2024</a:t>
            </a:fld>
            <a:endParaRPr lang="en-US"/>
          </a:p>
        </p:txBody>
      </p:sp>
      <p:sp>
        <p:nvSpPr>
          <p:cNvPr id="6" name="Footer Placeholder 5">
            <a:extLst>
              <a:ext uri="{FF2B5EF4-FFF2-40B4-BE49-F238E27FC236}">
                <a16:creationId xmlns:a16="http://schemas.microsoft.com/office/drawing/2014/main" id="{3F764879-0978-2660-101A-C222DFC745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96BDD-CF14-9469-448C-004EA2C44AC8}"/>
              </a:ext>
            </a:extLst>
          </p:cNvPr>
          <p:cNvSpPr>
            <a:spLocks noGrp="1"/>
          </p:cNvSpPr>
          <p:nvPr>
            <p:ph type="sldNum" sz="quarter" idx="12"/>
          </p:nvPr>
        </p:nvSpPr>
        <p:spPr/>
        <p:txBody>
          <a:bodyPr/>
          <a:lstStyle/>
          <a:p>
            <a:fld id="{85B9AAA0-435D-427B-B3AB-2A7B67E036D3}" type="slidenum">
              <a:rPr lang="en-US" smtClean="0"/>
              <a:t>‹#›</a:t>
            </a:fld>
            <a:endParaRPr lang="en-US"/>
          </a:p>
        </p:txBody>
      </p:sp>
    </p:spTree>
    <p:extLst>
      <p:ext uri="{BB962C8B-B14F-4D97-AF65-F5344CB8AC3E}">
        <p14:creationId xmlns:p14="http://schemas.microsoft.com/office/powerpoint/2010/main" val="1406280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2D4B0-B761-AD4E-7D88-35CF3BDBAE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4BA1E7-DB90-AD19-B92E-63A5DDAD3C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397B9-DE71-DEF0-CFF5-F122CB09D1D1}"/>
              </a:ext>
            </a:extLst>
          </p:cNvPr>
          <p:cNvSpPr>
            <a:spLocks noGrp="1"/>
          </p:cNvSpPr>
          <p:nvPr>
            <p:ph type="dt" sz="half" idx="10"/>
          </p:nvPr>
        </p:nvSpPr>
        <p:spPr/>
        <p:txBody>
          <a:bodyPr/>
          <a:lstStyle/>
          <a:p>
            <a:fld id="{7E164B04-E834-4C67-9B9D-0BBEEE644404}" type="datetimeFigureOut">
              <a:rPr lang="en-US" smtClean="0"/>
              <a:t>4/10/2024</a:t>
            </a:fld>
            <a:endParaRPr lang="en-US"/>
          </a:p>
        </p:txBody>
      </p:sp>
      <p:sp>
        <p:nvSpPr>
          <p:cNvPr id="5" name="Footer Placeholder 4">
            <a:extLst>
              <a:ext uri="{FF2B5EF4-FFF2-40B4-BE49-F238E27FC236}">
                <a16:creationId xmlns:a16="http://schemas.microsoft.com/office/drawing/2014/main" id="{9CFBC309-7D4B-C0F3-F33F-937DD383A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7FC45-74F5-BD1A-1F31-1C9509D872FD}"/>
              </a:ext>
            </a:extLst>
          </p:cNvPr>
          <p:cNvSpPr>
            <a:spLocks noGrp="1"/>
          </p:cNvSpPr>
          <p:nvPr>
            <p:ph type="sldNum" sz="quarter" idx="12"/>
          </p:nvPr>
        </p:nvSpPr>
        <p:spPr/>
        <p:txBody>
          <a:bodyPr/>
          <a:lstStyle/>
          <a:p>
            <a:fld id="{85B9AAA0-435D-427B-B3AB-2A7B67E036D3}" type="slidenum">
              <a:rPr lang="en-US" smtClean="0"/>
              <a:t>‹#›</a:t>
            </a:fld>
            <a:endParaRPr lang="en-US"/>
          </a:p>
        </p:txBody>
      </p:sp>
    </p:spTree>
    <p:extLst>
      <p:ext uri="{BB962C8B-B14F-4D97-AF65-F5344CB8AC3E}">
        <p14:creationId xmlns:p14="http://schemas.microsoft.com/office/powerpoint/2010/main" val="3104345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13B7C9-A017-D093-42CB-683E4DA73D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6FFA66-3E4D-B833-C6CB-0C0FC02FA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757DD-9127-3DF2-79A9-A3BC1252B4DE}"/>
              </a:ext>
            </a:extLst>
          </p:cNvPr>
          <p:cNvSpPr>
            <a:spLocks noGrp="1"/>
          </p:cNvSpPr>
          <p:nvPr>
            <p:ph type="dt" sz="half" idx="10"/>
          </p:nvPr>
        </p:nvSpPr>
        <p:spPr/>
        <p:txBody>
          <a:bodyPr/>
          <a:lstStyle/>
          <a:p>
            <a:fld id="{7E164B04-E834-4C67-9B9D-0BBEEE644404}" type="datetimeFigureOut">
              <a:rPr lang="en-US" smtClean="0"/>
              <a:t>4/10/2024</a:t>
            </a:fld>
            <a:endParaRPr lang="en-US"/>
          </a:p>
        </p:txBody>
      </p:sp>
      <p:sp>
        <p:nvSpPr>
          <p:cNvPr id="5" name="Footer Placeholder 4">
            <a:extLst>
              <a:ext uri="{FF2B5EF4-FFF2-40B4-BE49-F238E27FC236}">
                <a16:creationId xmlns:a16="http://schemas.microsoft.com/office/drawing/2014/main" id="{C2F7A1A7-F18A-DC9F-8F04-C679C83D7F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6F033-EB73-B1BE-2B9A-5EF01C0AF53E}"/>
              </a:ext>
            </a:extLst>
          </p:cNvPr>
          <p:cNvSpPr>
            <a:spLocks noGrp="1"/>
          </p:cNvSpPr>
          <p:nvPr>
            <p:ph type="sldNum" sz="quarter" idx="12"/>
          </p:nvPr>
        </p:nvSpPr>
        <p:spPr/>
        <p:txBody>
          <a:bodyPr/>
          <a:lstStyle/>
          <a:p>
            <a:fld id="{85B9AAA0-435D-427B-B3AB-2A7B67E036D3}" type="slidenum">
              <a:rPr lang="en-US" smtClean="0"/>
              <a:t>‹#›</a:t>
            </a:fld>
            <a:endParaRPr lang="en-US"/>
          </a:p>
        </p:txBody>
      </p:sp>
    </p:spTree>
    <p:extLst>
      <p:ext uri="{BB962C8B-B14F-4D97-AF65-F5344CB8AC3E}">
        <p14:creationId xmlns:p14="http://schemas.microsoft.com/office/powerpoint/2010/main" val="515912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A47C-7D7A-F945-8B58-807E3883603C}"/>
              </a:ext>
            </a:extLst>
          </p:cNvPr>
          <p:cNvSpPr>
            <a:spLocks noGrp="1"/>
          </p:cNvSpPr>
          <p:nvPr>
            <p:ph type="title"/>
          </p:nvPr>
        </p:nvSpPr>
        <p:spPr/>
        <p:txBody>
          <a:bodyPr/>
          <a:lstStyle/>
          <a:p>
            <a:r>
              <a:rPr lang="en-US"/>
              <a:t>Click to edit Master title style</a:t>
            </a:r>
          </a:p>
        </p:txBody>
      </p:sp>
      <p:sp>
        <p:nvSpPr>
          <p:cNvPr id="10" name="Slide Number Placeholder 5">
            <a:extLst>
              <a:ext uri="{FF2B5EF4-FFF2-40B4-BE49-F238E27FC236}">
                <a16:creationId xmlns:a16="http://schemas.microsoft.com/office/drawing/2014/main" id="{B293D6CD-D9AF-A448-ADA7-13255BD52796}"/>
              </a:ext>
            </a:extLst>
          </p:cNvPr>
          <p:cNvSpPr>
            <a:spLocks noGrp="1"/>
          </p:cNvSpPr>
          <p:nvPr>
            <p:ph type="sldNum" sz="quarter" idx="4"/>
          </p:nvPr>
        </p:nvSpPr>
        <p:spPr>
          <a:xfrm>
            <a:off x="9214757" y="6440557"/>
            <a:ext cx="2743200" cy="215037"/>
          </a:xfrm>
          <a:prstGeom prst="rect">
            <a:avLst/>
          </a:prstGeom>
        </p:spPr>
        <p:txBody>
          <a:bodyPr vert="horz" lIns="91440" tIns="45720" rIns="91440" bIns="45720" rtlCol="0" anchor="ctr"/>
          <a:lstStyle>
            <a:lvl1pPr algn="r">
              <a:defRPr sz="1200">
                <a:solidFill>
                  <a:schemeClr val="tx1">
                    <a:tint val="75000"/>
                  </a:schemeClr>
                </a:solidFill>
              </a:defRPr>
            </a:lvl1pPr>
          </a:lstStyle>
          <a:p>
            <a:fld id="{0D34C534-7408-1E4D-B389-8F31816422E0}" type="slidenum">
              <a:rPr lang="en-US" smtClean="0"/>
              <a:t>‹#›</a:t>
            </a:fld>
            <a:endParaRPr lang="en-US"/>
          </a:p>
        </p:txBody>
      </p:sp>
      <p:sp>
        <p:nvSpPr>
          <p:cNvPr id="11" name="Text Placeholder 10">
            <a:extLst>
              <a:ext uri="{FF2B5EF4-FFF2-40B4-BE49-F238E27FC236}">
                <a16:creationId xmlns:a16="http://schemas.microsoft.com/office/drawing/2014/main" id="{8290F0AE-B99E-7F49-AA7F-E8B32471A09E}"/>
              </a:ext>
            </a:extLst>
          </p:cNvPr>
          <p:cNvSpPr>
            <a:spLocks noGrp="1"/>
          </p:cNvSpPr>
          <p:nvPr>
            <p:ph type="body" sz="quarter" idx="15" hasCustomPrompt="1"/>
          </p:nvPr>
        </p:nvSpPr>
        <p:spPr>
          <a:xfrm>
            <a:off x="272239" y="5768548"/>
            <a:ext cx="11686032" cy="603504"/>
          </a:xfrm>
          <a:ln>
            <a:solidFill>
              <a:schemeClr val="tx1"/>
            </a:solidFill>
          </a:ln>
        </p:spPr>
        <p:txBody>
          <a:bodyPr anchor="ctr"/>
          <a:lstStyle>
            <a:lvl1pPr marL="0" indent="0" algn="ctr">
              <a:buNone/>
              <a:defRPr/>
            </a:lvl1pPr>
          </a:lstStyle>
          <a:p>
            <a:pPr lvl="0"/>
            <a:r>
              <a:rPr lang="en-US"/>
              <a:t>Kicker</a:t>
            </a:r>
          </a:p>
        </p:txBody>
      </p:sp>
      <p:sp>
        <p:nvSpPr>
          <p:cNvPr id="12" name="Content Placeholder 13">
            <a:extLst>
              <a:ext uri="{FF2B5EF4-FFF2-40B4-BE49-F238E27FC236}">
                <a16:creationId xmlns:a16="http://schemas.microsoft.com/office/drawing/2014/main" id="{91984D15-6B03-4C4C-98CD-DC925AB8BD7F}"/>
              </a:ext>
            </a:extLst>
          </p:cNvPr>
          <p:cNvSpPr>
            <a:spLocks noGrp="1"/>
          </p:cNvSpPr>
          <p:nvPr>
            <p:ph sz="quarter" idx="16" hasCustomPrompt="1"/>
          </p:nvPr>
        </p:nvSpPr>
        <p:spPr>
          <a:xfrm>
            <a:off x="271463" y="6440488"/>
            <a:ext cx="3711575" cy="215900"/>
          </a:xfrm>
        </p:spPr>
        <p:txBody>
          <a:bodyPr>
            <a:noAutofit/>
          </a:bodyPr>
          <a:lstStyle>
            <a:lvl1pPr marL="0" indent="0">
              <a:buNone/>
              <a:defRPr sz="1070"/>
            </a:lvl1pPr>
          </a:lstStyle>
          <a:p>
            <a:pPr lvl="0"/>
            <a:r>
              <a:rPr lang="en-US"/>
              <a:t>Source</a:t>
            </a:r>
          </a:p>
        </p:txBody>
      </p:sp>
      <p:cxnSp>
        <p:nvCxnSpPr>
          <p:cNvPr id="7" name="Straight Connector 6">
            <a:extLst>
              <a:ext uri="{FF2B5EF4-FFF2-40B4-BE49-F238E27FC236}">
                <a16:creationId xmlns:a16="http://schemas.microsoft.com/office/drawing/2014/main" id="{1305684E-84EC-7F4B-AAFA-7D15B1CCF21B}"/>
              </a:ext>
            </a:extLst>
          </p:cNvPr>
          <p:cNvCxnSpPr>
            <a:cxnSpLocks/>
          </p:cNvCxnSpPr>
          <p:nvPr userDrawn="1"/>
        </p:nvCxnSpPr>
        <p:spPr>
          <a:xfrm>
            <a:off x="271668" y="1150163"/>
            <a:ext cx="1168628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554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4/10/2024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774836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4/10/2024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67804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4/10/2024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62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4/10/2024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770736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4/10/2024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541967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4/10/2024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463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4/10/2024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9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4/10/2024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244246"/>
      </p:ext>
    </p:extLst>
  </p:cSld>
  <p:clrMap bg1="lt1" tx1="dk1" bg2="lt2" tx2="dk2" accent1="accent1" accent2="accent2" accent3="accent3" accent4="accent4" accent5="accent5" accent6="accent6" hlink="hlink" folHlink="folHlink"/>
  <p:sldLayoutIdLst>
    <p:sldLayoutId id="2147483861" r:id="rId1"/>
    <p:sldLayoutId id="2147483860" r:id="rId2"/>
    <p:sldLayoutId id="2147483859" r:id="rId3"/>
    <p:sldLayoutId id="2147483858" r:id="rId4"/>
    <p:sldLayoutId id="2147483857" r:id="rId5"/>
    <p:sldLayoutId id="2147483856" r:id="rId6"/>
    <p:sldLayoutId id="2147483855" r:id="rId7"/>
    <p:sldLayoutId id="2147483854" r:id="rId8"/>
    <p:sldLayoutId id="2147483853" r:id="rId9"/>
    <p:sldLayoutId id="2147483852" r:id="rId10"/>
    <p:sldLayoutId id="2147483851"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B18213-D40A-EA72-8036-5DF37A9038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55153C-869A-4379-78CF-15F5D4912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61F6FB-8ACC-7A63-75E4-297D939486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164B04-E834-4C67-9B9D-0BBEEE644404}" type="datetimeFigureOut">
              <a:rPr lang="en-US" smtClean="0"/>
              <a:t>4/10/2024</a:t>
            </a:fld>
            <a:endParaRPr lang="en-US"/>
          </a:p>
        </p:txBody>
      </p:sp>
      <p:sp>
        <p:nvSpPr>
          <p:cNvPr id="5" name="Footer Placeholder 4">
            <a:extLst>
              <a:ext uri="{FF2B5EF4-FFF2-40B4-BE49-F238E27FC236}">
                <a16:creationId xmlns:a16="http://schemas.microsoft.com/office/drawing/2014/main" id="{EF64C035-368A-EE33-8A81-C811637808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BB8FDE-BDA8-88C0-96D3-30C238E992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9AAA0-435D-427B-B3AB-2A7B67E036D3}" type="slidenum">
              <a:rPr lang="en-US" smtClean="0"/>
              <a:t>‹#›</a:t>
            </a:fld>
            <a:endParaRPr lang="en-US"/>
          </a:p>
        </p:txBody>
      </p:sp>
    </p:spTree>
    <p:extLst>
      <p:ext uri="{BB962C8B-B14F-4D97-AF65-F5344CB8AC3E}">
        <p14:creationId xmlns:p14="http://schemas.microsoft.com/office/powerpoint/2010/main" val="172493006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Data" Target="../diagrams/data1.xml"/><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hyperlink" Target="https://www.kaggle.com/datasets/victorsoeiro/netflix-tv-shows-and-movies?select=titles.csv" TargetMode="External"/><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3" descr="Bowl of popcorn and remote control">
            <a:extLst>
              <a:ext uri="{FF2B5EF4-FFF2-40B4-BE49-F238E27FC236}">
                <a16:creationId xmlns:a16="http://schemas.microsoft.com/office/drawing/2014/main" id="{8AECA208-D0F3-442C-06E8-5AE0D756689F}"/>
              </a:ext>
            </a:extLst>
          </p:cNvPr>
          <p:cNvPicPr>
            <a:picLocks noChangeAspect="1"/>
          </p:cNvPicPr>
          <p:nvPr/>
        </p:nvPicPr>
        <p:blipFill rotWithShape="1">
          <a:blip r:embed="rId2"/>
          <a:srcRect t="13710" b="2020"/>
          <a:stretch/>
        </p:blipFill>
        <p:spPr>
          <a:xfrm>
            <a:off x="-7788" y="-32058"/>
            <a:ext cx="12248949" cy="6890058"/>
          </a:xfrm>
          <a:prstGeom prst="rect">
            <a:avLst/>
          </a:prstGeom>
          <a:noFill/>
        </p:spPr>
      </p:pic>
      <p:sp>
        <p:nvSpPr>
          <p:cNvPr id="2" name="Title 1">
            <a:extLst>
              <a:ext uri="{FF2B5EF4-FFF2-40B4-BE49-F238E27FC236}">
                <a16:creationId xmlns:a16="http://schemas.microsoft.com/office/drawing/2014/main" id="{4C92192C-F5E9-984C-CC26-5636E42A2160}"/>
              </a:ext>
            </a:extLst>
          </p:cNvPr>
          <p:cNvSpPr>
            <a:spLocks noGrp="1"/>
          </p:cNvSpPr>
          <p:nvPr>
            <p:ph type="title"/>
          </p:nvPr>
        </p:nvSpPr>
        <p:spPr>
          <a:xfrm>
            <a:off x="1540939" y="1759465"/>
            <a:ext cx="9774763" cy="1380805"/>
          </a:xfrm>
        </p:spPr>
        <p:txBody>
          <a:bodyPr>
            <a:noAutofit/>
          </a:bodyPr>
          <a:lstStyle/>
          <a:p>
            <a:pPr algn="ctr"/>
            <a:r>
              <a:rPr lang="en-US" sz="4400">
                <a:highlight>
                  <a:srgbClr val="FFFF00"/>
                </a:highlight>
              </a:rPr>
              <a:t>NETFLIX – TV SHOWS AND MOVIES</a:t>
            </a:r>
            <a:br>
              <a:rPr lang="en-US" sz="4400">
                <a:highlight>
                  <a:srgbClr val="FFFF00"/>
                </a:highlight>
              </a:rPr>
            </a:br>
            <a:r>
              <a:rPr lang="en-US" sz="4400">
                <a:highlight>
                  <a:srgbClr val="FFFF00"/>
                </a:highlight>
              </a:rPr>
              <a:t>Data Cleaning &amp; Analysis</a:t>
            </a:r>
          </a:p>
        </p:txBody>
      </p:sp>
      <p:sp>
        <p:nvSpPr>
          <p:cNvPr id="3" name="Subtitle 2">
            <a:extLst>
              <a:ext uri="{FF2B5EF4-FFF2-40B4-BE49-F238E27FC236}">
                <a16:creationId xmlns:a16="http://schemas.microsoft.com/office/drawing/2014/main" id="{6A890585-D92D-6E8B-7D8A-AEA9406F44FA}"/>
              </a:ext>
            </a:extLst>
          </p:cNvPr>
          <p:cNvSpPr>
            <a:spLocks noGrp="1"/>
          </p:cNvSpPr>
          <p:nvPr>
            <p:ph idx="1"/>
          </p:nvPr>
        </p:nvSpPr>
        <p:spPr>
          <a:xfrm>
            <a:off x="7963072" y="3636286"/>
            <a:ext cx="5769930" cy="2928027"/>
          </a:xfrm>
        </p:spPr>
        <p:txBody>
          <a:bodyPr>
            <a:normAutofit/>
          </a:bodyPr>
          <a:lstStyle/>
          <a:p>
            <a:pPr marL="0" indent="0" algn="ctr">
              <a:lnSpc>
                <a:spcPct val="110000"/>
              </a:lnSpc>
              <a:buNone/>
            </a:pPr>
            <a:r>
              <a:rPr lang="en-US" sz="2000" b="1" u="sng">
                <a:latin typeface="ADLaM Display" panose="020F0502020204030204" pitchFamily="2" charset="0"/>
                <a:ea typeface="ADLaM Display" panose="020F0502020204030204" pitchFamily="2" charset="0"/>
                <a:cs typeface="ADLaM Display" panose="020F0502020204030204" pitchFamily="2" charset="0"/>
              </a:rPr>
              <a:t>Team Members</a:t>
            </a:r>
          </a:p>
          <a:p>
            <a:pPr marL="0" indent="0" algn="ctr">
              <a:lnSpc>
                <a:spcPct val="110000"/>
              </a:lnSpc>
              <a:buNone/>
            </a:pPr>
            <a:r>
              <a:rPr lang="en-US" b="1">
                <a:latin typeface="ADLaM Display" panose="020F0502020204030204" pitchFamily="2" charset="0"/>
                <a:ea typeface="ADLaM Display" panose="020F0502020204030204" pitchFamily="2" charset="0"/>
                <a:cs typeface="ADLaM Display" panose="020F0502020204030204" pitchFamily="2" charset="0"/>
              </a:rPr>
              <a:t>Apurva Padwal</a:t>
            </a:r>
          </a:p>
          <a:p>
            <a:pPr marL="0" indent="0" algn="ctr">
              <a:lnSpc>
                <a:spcPct val="110000"/>
              </a:lnSpc>
              <a:buNone/>
            </a:pPr>
            <a:r>
              <a:rPr lang="en-US" b="1">
                <a:latin typeface="ADLaM Display" panose="020F0502020204030204" pitchFamily="2" charset="0"/>
                <a:ea typeface="ADLaM Display" panose="020F0502020204030204" pitchFamily="2" charset="0"/>
                <a:cs typeface="ADLaM Display" panose="020F0502020204030204" pitchFamily="2" charset="0"/>
              </a:rPr>
              <a:t>Manpreet Kaur Gurtatta</a:t>
            </a:r>
          </a:p>
          <a:p>
            <a:pPr marL="0" indent="0" algn="ctr">
              <a:lnSpc>
                <a:spcPct val="110000"/>
              </a:lnSpc>
              <a:buNone/>
            </a:pPr>
            <a:r>
              <a:rPr lang="en-US" b="1">
                <a:latin typeface="ADLaM Display" panose="020F0502020204030204" pitchFamily="2" charset="0"/>
                <a:ea typeface="ADLaM Display" panose="020F0502020204030204" pitchFamily="2" charset="0"/>
                <a:cs typeface="ADLaM Display" panose="020F0502020204030204" pitchFamily="2" charset="0"/>
              </a:rPr>
              <a:t>Mausam Shah</a:t>
            </a:r>
          </a:p>
          <a:p>
            <a:pPr marL="0" indent="0" algn="ctr">
              <a:lnSpc>
                <a:spcPct val="110000"/>
              </a:lnSpc>
              <a:buNone/>
            </a:pPr>
            <a:r>
              <a:rPr lang="en-US" b="1">
                <a:latin typeface="ADLaM Display" panose="020F0502020204030204" pitchFamily="2" charset="0"/>
                <a:ea typeface="ADLaM Display" panose="020F0502020204030204" pitchFamily="2" charset="0"/>
                <a:cs typeface="ADLaM Display" panose="020F0502020204030204" pitchFamily="2" charset="0"/>
              </a:rPr>
              <a:t>Vabhavi Tickoo</a:t>
            </a:r>
          </a:p>
          <a:p>
            <a:pPr marL="0" indent="0" algn="ctr">
              <a:lnSpc>
                <a:spcPct val="110000"/>
              </a:lnSpc>
              <a:buNone/>
            </a:pPr>
            <a:r>
              <a:rPr lang="en-US" b="1" err="1">
                <a:latin typeface="ADLaM Display" panose="020F0502020204030204" pitchFamily="2" charset="0"/>
                <a:ea typeface="ADLaM Display" panose="020F0502020204030204" pitchFamily="2" charset="0"/>
                <a:cs typeface="ADLaM Display" panose="020F0502020204030204" pitchFamily="2" charset="0"/>
              </a:rPr>
              <a:t>Yanvi</a:t>
            </a:r>
            <a:r>
              <a:rPr lang="en-US" b="1">
                <a:latin typeface="ADLaM Display" panose="020F0502020204030204" pitchFamily="2" charset="0"/>
                <a:ea typeface="ADLaM Display" panose="020F0502020204030204" pitchFamily="2" charset="0"/>
                <a:cs typeface="ADLaM Display" panose="020F0502020204030204" pitchFamily="2" charset="0"/>
              </a:rPr>
              <a:t> Soni</a:t>
            </a:r>
          </a:p>
        </p:txBody>
      </p:sp>
      <p:sp>
        <p:nvSpPr>
          <p:cNvPr id="52" name="Date Placeholder 12">
            <a:extLst>
              <a:ext uri="{FF2B5EF4-FFF2-40B4-BE49-F238E27FC236}">
                <a16:creationId xmlns:a16="http://schemas.microsoft.com/office/drawing/2014/main" id="{8FF23D78-716C-1D34-DB64-3583BD870439}"/>
              </a:ext>
            </a:extLst>
          </p:cNvPr>
          <p:cNvSpPr>
            <a:spLocks noGrp="1"/>
          </p:cNvSpPr>
          <p:nvPr>
            <p:ph type="dt" sz="half" idx="10"/>
          </p:nvPr>
        </p:nvSpPr>
        <p:spPr>
          <a:xfrm>
            <a:off x="847726" y="6199188"/>
            <a:ext cx="2743200" cy="365125"/>
          </a:xfrm>
        </p:spPr>
        <p:txBody>
          <a:bodyPr/>
          <a:lstStyle/>
          <a:p>
            <a:pPr>
              <a:spcAft>
                <a:spcPts val="600"/>
              </a:spcAft>
            </a:pPr>
            <a:fld id="{4C701225-30CA-416E-A6F8-D6014ABB4476}" type="datetime1">
              <a:rPr lang="en-US" smtClean="0"/>
              <a:pPr>
                <a:spcAft>
                  <a:spcPts val="600"/>
                </a:spcAft>
              </a:pPr>
              <a:t>4/10/2024</a:t>
            </a:fld>
            <a:endParaRPr lang="en-US"/>
          </a:p>
        </p:txBody>
      </p:sp>
      <p:sp>
        <p:nvSpPr>
          <p:cNvPr id="54" name="Footer Placeholder 13">
            <a:extLst>
              <a:ext uri="{FF2B5EF4-FFF2-40B4-BE49-F238E27FC236}">
                <a16:creationId xmlns:a16="http://schemas.microsoft.com/office/drawing/2014/main" id="{AF66203B-A673-7E0E-5F12-DD51272377AF}"/>
              </a:ext>
            </a:extLst>
          </p:cNvPr>
          <p:cNvSpPr>
            <a:spLocks noGrp="1"/>
          </p:cNvSpPr>
          <p:nvPr>
            <p:ph type="ftr" sz="quarter" idx="11"/>
          </p:nvPr>
        </p:nvSpPr>
        <p:spPr>
          <a:xfrm>
            <a:off x="7286625" y="6199188"/>
            <a:ext cx="3409951" cy="365125"/>
          </a:xfrm>
        </p:spPr>
        <p:txBody>
          <a:bodyPr/>
          <a:lstStyle/>
          <a:p>
            <a:pPr>
              <a:spcAft>
                <a:spcPts val="600"/>
              </a:spcAft>
            </a:pPr>
            <a:endParaRPr lang="en-US"/>
          </a:p>
        </p:txBody>
      </p:sp>
      <p:sp>
        <p:nvSpPr>
          <p:cNvPr id="56"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1</a:t>
            </a:fld>
            <a:endParaRPr lang="en-US"/>
          </a:p>
        </p:txBody>
      </p:sp>
    </p:spTree>
    <p:extLst>
      <p:ext uri="{BB962C8B-B14F-4D97-AF65-F5344CB8AC3E}">
        <p14:creationId xmlns:p14="http://schemas.microsoft.com/office/powerpoint/2010/main" val="32423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710B1A8-CA36-8D67-5545-7624090731CA}"/>
              </a:ext>
            </a:extLst>
          </p:cNvPr>
          <p:cNvSpPr>
            <a:spLocks noGrp="1"/>
          </p:cNvSpPr>
          <p:nvPr>
            <p:ph idx="1"/>
          </p:nvPr>
        </p:nvSpPr>
        <p:spPr/>
        <p:txBody>
          <a:bodyPr/>
          <a:lstStyle/>
          <a:p>
            <a:endParaRPr lang="en-US"/>
          </a:p>
        </p:txBody>
      </p:sp>
      <p:pic>
        <p:nvPicPr>
          <p:cNvPr id="6" name="Picture 2">
            <a:extLst>
              <a:ext uri="{FF2B5EF4-FFF2-40B4-BE49-F238E27FC236}">
                <a16:creationId xmlns:a16="http://schemas.microsoft.com/office/drawing/2014/main" id="{65C6DE34-B2A7-785E-F544-9B1E70F349EA}"/>
              </a:ext>
            </a:extLst>
          </p:cNvPr>
          <p:cNvPicPr>
            <a:picLocks noChangeAspect="1" noChangeArrowheads="1"/>
          </p:cNvPicPr>
          <p:nvPr/>
        </p:nvPicPr>
        <p:blipFill>
          <a:blip r:embed="rId2"/>
          <a:srcRect t="11487" b="11487"/>
          <a:stretch/>
        </p:blipFill>
        <p:spPr bwMode="auto">
          <a:xfrm>
            <a:off x="526473" y="441432"/>
            <a:ext cx="11097491" cy="619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09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CF991BE5-D594-D21F-EBA8-A875A702737D}"/>
              </a:ext>
            </a:extLst>
          </p:cNvPr>
          <p:cNvPicPr>
            <a:picLocks noChangeAspect="1" noChangeArrowheads="1"/>
          </p:cNvPicPr>
          <p:nvPr/>
        </p:nvPicPr>
        <p:blipFill>
          <a:blip r:embed="rId3"/>
          <a:srcRect t="6780" b="6780"/>
          <a:stretch/>
        </p:blipFill>
        <p:spPr bwMode="auto">
          <a:xfrm>
            <a:off x="3542538" y="-3809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571784-AA74-8093-2AB0-3807AFAB17FE}"/>
              </a:ext>
            </a:extLst>
          </p:cNvPr>
          <p:cNvSpPr>
            <a:spLocks noGrp="1"/>
          </p:cNvSpPr>
          <p:nvPr>
            <p:ph type="ctrTitle"/>
          </p:nvPr>
        </p:nvSpPr>
        <p:spPr>
          <a:xfrm>
            <a:off x="238992" y="2311080"/>
            <a:ext cx="8279857" cy="1497003"/>
          </a:xfrm>
        </p:spPr>
        <p:txBody>
          <a:bodyPr anchor="ctr">
            <a:normAutofit/>
          </a:bodyPr>
          <a:lstStyle/>
          <a:p>
            <a:pPr algn="l"/>
            <a:r>
              <a:rPr kumimoji="0" lang="en-US" sz="3200" b="1" i="0" u="none" strike="noStrike" kern="1200" cap="all" spc="530" normalizeH="0" baseline="0" noProof="0">
                <a:ln>
                  <a:noFill/>
                </a:ln>
                <a:effectLst/>
                <a:uLnTx/>
                <a:uFillTx/>
                <a:latin typeface="Trade Gothic Next Cond"/>
                <a:ea typeface="+mj-ea"/>
                <a:cs typeface="+mj-cs"/>
              </a:rPr>
              <a:t>DISTRIBUTION OF TMBD POPULARITY FOR EACH SEASON</a:t>
            </a:r>
            <a:endParaRPr lang="en-US" sz="4400"/>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University logo and wordmark">
            <a:extLst>
              <a:ext uri="{FF2B5EF4-FFF2-40B4-BE49-F238E27FC236}">
                <a16:creationId xmlns:a16="http://schemas.microsoft.com/office/drawing/2014/main" id="{E6C08369-32D2-4787-4962-EBBE140B6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697" y="0"/>
            <a:ext cx="2019300" cy="83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1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1E626073-D086-4F56-53A8-B200687F3D35}"/>
              </a:ext>
            </a:extLst>
          </p:cNvPr>
          <p:cNvPicPr>
            <a:picLocks noChangeAspect="1"/>
          </p:cNvPicPr>
          <p:nvPr/>
        </p:nvPicPr>
        <p:blipFill rotWithShape="1">
          <a:blip r:embed="rId2"/>
          <a:stretch/>
        </p:blipFill>
        <p:spPr>
          <a:xfrm>
            <a:off x="1592826" y="244694"/>
            <a:ext cx="9006347" cy="6368612"/>
          </a:xfrm>
          <a:prstGeom prst="rect">
            <a:avLst/>
          </a:prstGeom>
          <a:noFill/>
        </p:spPr>
      </p:pic>
    </p:spTree>
    <p:extLst>
      <p:ext uri="{BB962C8B-B14F-4D97-AF65-F5344CB8AC3E}">
        <p14:creationId xmlns:p14="http://schemas.microsoft.com/office/powerpoint/2010/main" val="2875761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CF991BE5-D594-D21F-EBA8-A875A702737D}"/>
              </a:ext>
            </a:extLst>
          </p:cNvPr>
          <p:cNvPicPr>
            <a:picLocks noChangeAspect="1" noChangeArrowheads="1"/>
          </p:cNvPicPr>
          <p:nvPr/>
        </p:nvPicPr>
        <p:blipFill>
          <a:blip r:embed="rId3"/>
          <a:srcRect l="2690" r="2690"/>
          <a:stretch/>
        </p:blipFill>
        <p:spPr bwMode="auto">
          <a:xfrm>
            <a:off x="3542538" y="-38090"/>
            <a:ext cx="8668512" cy="6857990"/>
          </a:xfrm>
          <a:prstGeom prst="rect">
            <a:avLst/>
          </a:prstGeom>
          <a:solidFill>
            <a:schemeClr val="tx1"/>
          </a:solidFill>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571784-AA74-8093-2AB0-3807AFAB17FE}"/>
              </a:ext>
            </a:extLst>
          </p:cNvPr>
          <p:cNvSpPr>
            <a:spLocks noGrp="1"/>
          </p:cNvSpPr>
          <p:nvPr>
            <p:ph type="ctrTitle"/>
          </p:nvPr>
        </p:nvSpPr>
        <p:spPr>
          <a:xfrm>
            <a:off x="238992" y="2311080"/>
            <a:ext cx="8279857" cy="1497003"/>
          </a:xfrm>
        </p:spPr>
        <p:txBody>
          <a:bodyPr anchor="ctr">
            <a:normAutofit/>
          </a:bodyPr>
          <a:lstStyle/>
          <a:p>
            <a:pPr algn="l"/>
            <a:r>
              <a:rPr lang="en-US" sz="4000"/>
              <a:t>DISTRIBUTION OF IMDB SCORE</a:t>
            </a:r>
            <a:endParaRPr lang="en-US" sz="4400"/>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University logo and wordmark">
            <a:extLst>
              <a:ext uri="{FF2B5EF4-FFF2-40B4-BE49-F238E27FC236}">
                <a16:creationId xmlns:a16="http://schemas.microsoft.com/office/drawing/2014/main" id="{E6C08369-32D2-4787-4962-EBBE140B6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697" y="0"/>
            <a:ext cx="2019300" cy="83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569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1E626073-D086-4F56-53A8-B200687F3D35}"/>
              </a:ext>
            </a:extLst>
          </p:cNvPr>
          <p:cNvPicPr>
            <a:picLocks noChangeAspect="1"/>
          </p:cNvPicPr>
          <p:nvPr/>
        </p:nvPicPr>
        <p:blipFill rotWithShape="1">
          <a:blip r:embed="rId2"/>
          <a:srcRect/>
          <a:stretch/>
        </p:blipFill>
        <p:spPr>
          <a:xfrm>
            <a:off x="1842178" y="244694"/>
            <a:ext cx="8507642" cy="6368612"/>
          </a:xfrm>
          <a:prstGeom prst="rect">
            <a:avLst/>
          </a:prstGeom>
          <a:noFill/>
        </p:spPr>
      </p:pic>
    </p:spTree>
    <p:extLst>
      <p:ext uri="{BB962C8B-B14F-4D97-AF65-F5344CB8AC3E}">
        <p14:creationId xmlns:p14="http://schemas.microsoft.com/office/powerpoint/2010/main" val="393588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2" name="Rectangle 1030">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CF991BE5-D594-D21F-EBA8-A875A702737D}"/>
              </a:ext>
            </a:extLst>
          </p:cNvPr>
          <p:cNvPicPr>
            <a:picLocks noChangeAspect="1" noChangeArrowheads="1"/>
          </p:cNvPicPr>
          <p:nvPr/>
        </p:nvPicPr>
        <p:blipFill>
          <a:blip r:embed="rId2"/>
          <a:srcRect t="31253" b="31253"/>
          <a:stretch/>
        </p:blipFill>
        <p:spPr bwMode="auto">
          <a:xfrm>
            <a:off x="3069" y="-38420"/>
            <a:ext cx="1218893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571784-AA74-8093-2AB0-3807AFAB17FE}"/>
              </a:ext>
            </a:extLst>
          </p:cNvPr>
          <p:cNvSpPr>
            <a:spLocks noGrp="1"/>
          </p:cNvSpPr>
          <p:nvPr>
            <p:ph type="ctrTitle"/>
          </p:nvPr>
        </p:nvSpPr>
        <p:spPr>
          <a:xfrm>
            <a:off x="-1106427" y="20790"/>
            <a:ext cx="9144000" cy="3063240"/>
          </a:xfrm>
        </p:spPr>
        <p:txBody>
          <a:bodyPr anchor="ctr">
            <a:normAutofit/>
          </a:bodyPr>
          <a:lstStyle/>
          <a:p>
            <a:r>
              <a:rPr lang="en-US" sz="6600" b="1">
                <a:solidFill>
                  <a:srgbClr val="FFFFFF"/>
                </a:solidFill>
                <a:latin typeface="Arial" panose="020B0604020202020204" pitchFamily="34" charset="0"/>
                <a:cs typeface="Arial" panose="020B0604020202020204" pitchFamily="34" charset="0"/>
              </a:rPr>
              <a:t>Thank You!</a:t>
            </a:r>
          </a:p>
        </p:txBody>
      </p:sp>
      <p:sp>
        <p:nvSpPr>
          <p:cNvPr id="1034"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University logo and wordmark">
            <a:extLst>
              <a:ext uri="{FF2B5EF4-FFF2-40B4-BE49-F238E27FC236}">
                <a16:creationId xmlns:a16="http://schemas.microsoft.com/office/drawing/2014/main" id="{E6C08369-32D2-4787-4962-EBBE140B6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2697" y="0"/>
            <a:ext cx="2019300" cy="83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061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D7EBFCFD-3C74-E6C5-CBCF-20B9AC3BD9D2}"/>
              </a:ext>
            </a:extLst>
          </p:cNvPr>
          <p:cNvPicPr>
            <a:picLocks noChangeAspect="1"/>
          </p:cNvPicPr>
          <p:nvPr/>
        </p:nvPicPr>
        <p:blipFill rotWithShape="1">
          <a:blip r:embed="rId3"/>
          <a:srcRect l="14529" r="14529"/>
          <a:stretch/>
        </p:blipFill>
        <p:spPr>
          <a:xfrm>
            <a:off x="3707786" y="-43608"/>
            <a:ext cx="8484214" cy="6901608"/>
          </a:xfrm>
          <a:prstGeom prst="rect">
            <a:avLst/>
          </a:prstGeom>
        </p:spPr>
      </p:pic>
      <p:sp>
        <p:nvSpPr>
          <p:cNvPr id="58" name="Rectangle 5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0DE92A-8A47-E64F-B152-2DF8A0C3F7AB}"/>
              </a:ext>
            </a:extLst>
          </p:cNvPr>
          <p:cNvSpPr>
            <a:spLocks noGrp="1"/>
          </p:cNvSpPr>
          <p:nvPr>
            <p:ph type="title"/>
          </p:nvPr>
        </p:nvSpPr>
        <p:spPr>
          <a:xfrm>
            <a:off x="432054" y="1242568"/>
            <a:ext cx="4943856" cy="1124712"/>
          </a:xfrm>
        </p:spPr>
        <p:txBody>
          <a:bodyPr vert="horz" lIns="91440" tIns="45720" rIns="91440" bIns="45720" rtlCol="0" anchor="b">
            <a:normAutofit/>
          </a:bodyPr>
          <a:lstStyle/>
          <a:p>
            <a:r>
              <a:rPr lang="en-US" sz="3600" b="1" i="0" dirty="0">
                <a:solidFill>
                  <a:srgbClr val="2D3B45"/>
                </a:solidFill>
                <a:effectLst/>
                <a:latin typeface="Arial" panose="020B0604020202020204" pitchFamily="34" charset="0"/>
                <a:cs typeface="Arial" panose="020B0604020202020204" pitchFamily="34" charset="0"/>
              </a:rPr>
              <a:t>Introduction</a:t>
            </a:r>
            <a:endParaRPr lang="en-US" sz="7200" b="1" dirty="0">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8DE2A4B8-A0AA-4D67-2579-57DE244B90F6}"/>
              </a:ext>
            </a:extLst>
          </p:cNvPr>
          <p:cNvSpPr txBox="1"/>
          <p:nvPr/>
        </p:nvSpPr>
        <p:spPr>
          <a:xfrm>
            <a:off x="237483" y="2513522"/>
            <a:ext cx="62487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just" defTabSz="914400" rtl="0" eaLnBrk="1" fontAlgn="auto" latinLnBrk="0" hangingPunct="1">
              <a:lnSpc>
                <a:spcPct val="10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prstClr val="black"/>
                </a:solidFill>
                <a:effectLst/>
                <a:uLnTx/>
                <a:uFillTx/>
                <a:latin typeface="Arial"/>
                <a:ea typeface="+mn-ea"/>
                <a:cs typeface="Arial"/>
              </a:rPr>
              <a:t>Netflix, one of the world's largest streaming providers, has a massive collection of content spreading from classics of all time to original productions. We have selected the Netflix TV Series and Movies dataset in order to obtain an understanding of this heterogeneous collection. This dataset contains a multitude of information, such as ratings, audience compatibility, titles and their genres, and much more.</a:t>
            </a:r>
            <a:endParaRPr lang="en-US">
              <a:solidFill>
                <a:prstClr val="black"/>
              </a:solidFill>
              <a:ea typeface="+mn-ea"/>
            </a:endParaRPr>
          </a:p>
          <a:p>
            <a:pPr marL="285750" indent="-285750" algn="just" defTabSz="914400">
              <a:buFont typeface="Arial"/>
              <a:buChar char="•"/>
              <a:defRPr/>
            </a:pPr>
            <a:endParaRPr lang="en-US" sz="1600">
              <a:solidFill>
                <a:prstClr val="black"/>
              </a:solidFill>
              <a:latin typeface="Arial"/>
              <a:cs typeface="Arial"/>
            </a:endParaRPr>
          </a:p>
          <a:p>
            <a:pPr marL="285750" marR="0" lvl="0" indent="-285750" algn="just" defTabSz="914400" rtl="0" eaLnBrk="1" fontAlgn="auto" latinLnBrk="0" hangingPunct="1">
              <a:lnSpc>
                <a:spcPct val="10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prstClr val="black"/>
                </a:solidFill>
                <a:effectLst/>
                <a:uLnTx/>
                <a:uFillTx/>
                <a:latin typeface="Arial"/>
                <a:ea typeface="+mn-ea"/>
                <a:cs typeface="Arial"/>
              </a:rPr>
              <a:t>Using the extensive dataset that we found, we explore the fascinating world of films and TV series that are available on Netflix in this research. Understanding consumer preferences and content trends is essential for platforms like Netflix to improve user experience and customize their offers as the streaming market changes.</a:t>
            </a:r>
            <a:endParaRPr lang="en-US" sz="1600" b="0" i="0" u="none" strike="noStrike" kern="1200" cap="none" spc="0" normalizeH="0" baseline="0" noProof="0" dirty="0">
              <a:ln>
                <a:noFill/>
              </a:ln>
              <a:solidFill>
                <a:prstClr val="black"/>
              </a:solidFill>
              <a:effectLst/>
              <a:uLnTx/>
              <a:uFillTx/>
              <a:latin typeface="Arial"/>
              <a:cs typeface="Arial"/>
            </a:endParaRPr>
          </a:p>
        </p:txBody>
      </p:sp>
      <p:pic>
        <p:nvPicPr>
          <p:cNvPr id="4" name="Picture 3" descr="University logo and wordmark">
            <a:extLst>
              <a:ext uri="{FF2B5EF4-FFF2-40B4-BE49-F238E27FC236}">
                <a16:creationId xmlns:a16="http://schemas.microsoft.com/office/drawing/2014/main" id="{A2C9E779-96A0-92EE-C5B6-79FEEA552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700" y="-649"/>
            <a:ext cx="2019300" cy="83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2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D7EBFCFD-3C74-E6C5-CBCF-20B9AC3BD9D2}"/>
              </a:ext>
            </a:extLst>
          </p:cNvPr>
          <p:cNvPicPr>
            <a:picLocks noChangeAspect="1"/>
          </p:cNvPicPr>
          <p:nvPr/>
        </p:nvPicPr>
        <p:blipFill rotWithShape="1">
          <a:blip r:embed="rId3"/>
          <a:srcRect l="7883" r="7883"/>
          <a:stretch/>
        </p:blipFill>
        <p:spPr>
          <a:xfrm>
            <a:off x="3707786" y="0"/>
            <a:ext cx="8516150" cy="6858000"/>
          </a:xfrm>
          <a:prstGeom prst="rect">
            <a:avLst/>
          </a:prstGeom>
        </p:spPr>
      </p:pic>
      <p:sp>
        <p:nvSpPr>
          <p:cNvPr id="58" name="Rectangle 5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0DE92A-8A47-E64F-B152-2DF8A0C3F7AB}"/>
              </a:ext>
            </a:extLst>
          </p:cNvPr>
          <p:cNvSpPr>
            <a:spLocks noGrp="1"/>
          </p:cNvSpPr>
          <p:nvPr>
            <p:ph type="title"/>
          </p:nvPr>
        </p:nvSpPr>
        <p:spPr>
          <a:xfrm>
            <a:off x="424815" y="416423"/>
            <a:ext cx="4943856" cy="1124712"/>
          </a:xfrm>
        </p:spPr>
        <p:txBody>
          <a:bodyPr vert="horz" lIns="91440" tIns="45720" rIns="91440" bIns="45720" rtlCol="0" anchor="b">
            <a:normAutofit/>
          </a:bodyPr>
          <a:lstStyle/>
          <a:p>
            <a:r>
              <a:rPr lang="en-US" sz="3600" b="1" i="0">
                <a:solidFill>
                  <a:srgbClr val="2D3B45"/>
                </a:solidFill>
                <a:effectLst/>
                <a:latin typeface="Arial" panose="020B0604020202020204" pitchFamily="34" charset="0"/>
                <a:cs typeface="Arial" panose="020B0604020202020204" pitchFamily="34" charset="0"/>
              </a:rPr>
              <a:t>Dataset Description</a:t>
            </a:r>
            <a:endParaRPr lang="en-US" sz="7200" b="1">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8DE2A4B8-A0AA-4D67-2579-57DE244B90F6}"/>
              </a:ext>
            </a:extLst>
          </p:cNvPr>
          <p:cNvSpPr txBox="1"/>
          <p:nvPr/>
        </p:nvSpPr>
        <p:spPr>
          <a:xfrm>
            <a:off x="158825" y="1650355"/>
            <a:ext cx="624878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Arial"/>
                <a:ea typeface="+mn-ea"/>
                <a:cs typeface="Arial"/>
              </a:rPr>
              <a:t>Source: </a:t>
            </a:r>
            <a:r>
              <a:rPr kumimoji="0" lang="en-US" sz="1200" b="0" i="0" u="none" strike="noStrike" kern="1200" cap="none" spc="0" normalizeH="0" baseline="0" noProof="0">
                <a:ln>
                  <a:noFill/>
                </a:ln>
                <a:solidFill>
                  <a:prstClr val="black"/>
                </a:solidFill>
                <a:effectLst/>
                <a:uLnTx/>
                <a:uFillTx/>
                <a:latin typeface="Arial"/>
                <a:ea typeface="+mn-ea"/>
                <a:cs typeface="Arial"/>
                <a:hlinkClick r:id="rId4">
                  <a:extLst>
                    <a:ext uri="{A12FA001-AC4F-418D-AE19-62706E023703}">
                      <ahyp:hlinkClr xmlns:ahyp="http://schemas.microsoft.com/office/drawing/2018/hyperlinkcolor" val="tx"/>
                    </a:ext>
                  </a:extLst>
                </a:hlinkClick>
              </a:rPr>
              <a:t>Kaggle</a:t>
            </a:r>
            <a:endParaRPr lang="en-US" sz="1200" b="0" i="0" u="none" strike="noStrike" kern="1200" cap="none" spc="0" normalizeH="0" baseline="0" noProof="0">
              <a:ln>
                <a:noFill/>
              </a:ln>
              <a:solidFill>
                <a:prstClr val="black"/>
              </a:solidFill>
              <a:effectLst/>
              <a:uLnTx/>
              <a:uFillTx/>
              <a:latin typeface="Arial"/>
              <a:cs typeface="Arial"/>
            </a:endParaRPr>
          </a:p>
          <a:p>
            <a:pPr marL="285750" indent="-285750" defTabSz="914400">
              <a:buFont typeface="Arial"/>
              <a:buChar char="•"/>
              <a:defRPr/>
            </a:pPr>
            <a:r>
              <a:rPr kumimoji="0" lang="en-US" sz="1200" b="0" i="0" u="none" strike="noStrike" kern="1200" cap="none" spc="0" normalizeH="0" baseline="0" noProof="0">
                <a:ln>
                  <a:noFill/>
                </a:ln>
                <a:solidFill>
                  <a:prstClr val="black"/>
                </a:solidFill>
                <a:effectLst/>
                <a:uLnTx/>
                <a:uFillTx/>
                <a:latin typeface="Arial"/>
                <a:ea typeface="+mn-ea"/>
                <a:cs typeface="Arial"/>
              </a:rPr>
              <a:t>This dataset contains almost 5000+ distinct rows </a:t>
            </a:r>
            <a:r>
              <a:rPr lang="en-US" sz="1200">
                <a:solidFill>
                  <a:prstClr val="black"/>
                </a:solidFill>
                <a:latin typeface="Arial"/>
                <a:cs typeface="Arial"/>
              </a:rPr>
              <a:t>and 15</a:t>
            </a:r>
            <a:r>
              <a:rPr kumimoji="0" lang="en-US" sz="1200" b="0" i="0" u="none" strike="noStrike" kern="1200" cap="none" spc="0" normalizeH="0" baseline="0" noProof="0">
                <a:ln>
                  <a:noFill/>
                </a:ln>
                <a:solidFill>
                  <a:prstClr val="black"/>
                </a:solidFill>
                <a:effectLst/>
                <a:uLnTx/>
                <a:uFillTx/>
                <a:latin typeface="Arial"/>
                <a:ea typeface="+mn-ea"/>
                <a:cs typeface="Arial"/>
              </a:rPr>
              <a:t> columns from Netflix, such as:</a:t>
            </a:r>
            <a:endParaRPr lang="en-US" sz="1200" b="0" i="0" u="none" strike="noStrike" kern="1200" cap="none" spc="0" normalizeH="0" baseline="0" noProof="0">
              <a:ln>
                <a:noFill/>
              </a:ln>
              <a:solidFill>
                <a:prstClr val="black"/>
              </a:solidFill>
              <a:effectLst/>
              <a:uLnTx/>
              <a:uFillTx/>
              <a:latin typeface="Arial"/>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lang="en-US" sz="1200" b="0" i="0" u="none" strike="noStrike" kern="1200" cap="none" spc="0" normalizeH="0" baseline="0" noProof="0">
              <a:ln>
                <a:noFill/>
              </a:ln>
              <a:solidFill>
                <a:prstClr val="black"/>
              </a:solidFill>
              <a:effectLst/>
              <a:uLnTx/>
              <a:uFillTx/>
              <a:latin typeface="Arial"/>
              <a:cs typeface="Arial"/>
            </a:endParaRPr>
          </a:p>
          <a:p>
            <a:pPr marL="285750" indent="-285750" defTabSz="914400">
              <a:buFont typeface="Arial"/>
              <a:buChar char="•"/>
              <a:defRPr/>
            </a:pPr>
            <a:endParaRPr lang="en-US" sz="1200" b="0" i="0" u="none" strike="noStrike" kern="1200" cap="none" spc="0" normalizeH="0" baseline="0" noProof="0">
              <a:ln>
                <a:noFill/>
              </a:ln>
              <a:solidFill>
                <a:prstClr val="black"/>
              </a:solidFill>
              <a:effectLst/>
              <a:uLnTx/>
              <a:uFillTx/>
              <a:latin typeface="Arial"/>
              <a:cs typeface="Arial"/>
            </a:endParaRPr>
          </a:p>
        </p:txBody>
      </p:sp>
      <p:pic>
        <p:nvPicPr>
          <p:cNvPr id="4" name="Picture 3" descr="University logo and wordmark">
            <a:extLst>
              <a:ext uri="{FF2B5EF4-FFF2-40B4-BE49-F238E27FC236}">
                <a16:creationId xmlns:a16="http://schemas.microsoft.com/office/drawing/2014/main" id="{A2C9E779-96A0-92EE-C5B6-79FEEA552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2700" y="-649"/>
            <a:ext cx="2019300" cy="8341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Diagram 24">
            <a:extLst>
              <a:ext uri="{FF2B5EF4-FFF2-40B4-BE49-F238E27FC236}">
                <a16:creationId xmlns:a16="http://schemas.microsoft.com/office/drawing/2014/main" id="{6B839058-EDFE-1FB2-0208-C999678F7122}"/>
              </a:ext>
            </a:extLst>
          </p:cNvPr>
          <p:cNvGraphicFramePr/>
          <p:nvPr>
            <p:extLst>
              <p:ext uri="{D42A27DB-BD31-4B8C-83A1-F6EECF244321}">
                <p14:modId xmlns:p14="http://schemas.microsoft.com/office/powerpoint/2010/main" val="1032973067"/>
              </p:ext>
            </p:extLst>
          </p:nvPr>
        </p:nvGraphicFramePr>
        <p:xfrm>
          <a:off x="509954" y="2268417"/>
          <a:ext cx="6025661" cy="4255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1989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D7EBFCFD-3C74-E6C5-CBCF-20B9AC3BD9D2}"/>
              </a:ext>
            </a:extLst>
          </p:cNvPr>
          <p:cNvPicPr>
            <a:picLocks noChangeAspect="1"/>
          </p:cNvPicPr>
          <p:nvPr/>
        </p:nvPicPr>
        <p:blipFill rotWithShape="1">
          <a:blip r:embed="rId3"/>
          <a:srcRect l="7883" r="7883"/>
          <a:stretch/>
        </p:blipFill>
        <p:spPr>
          <a:xfrm>
            <a:off x="3707786" y="-648"/>
            <a:ext cx="8484214" cy="6858648"/>
          </a:xfrm>
          <a:prstGeom prst="rect">
            <a:avLst/>
          </a:prstGeom>
        </p:spPr>
      </p:pic>
      <p:sp>
        <p:nvSpPr>
          <p:cNvPr id="58" name="Rectangle 5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0DE92A-8A47-E64F-B152-2DF8A0C3F7AB}"/>
              </a:ext>
            </a:extLst>
          </p:cNvPr>
          <p:cNvSpPr>
            <a:spLocks noGrp="1"/>
          </p:cNvSpPr>
          <p:nvPr>
            <p:ph type="title"/>
          </p:nvPr>
        </p:nvSpPr>
        <p:spPr>
          <a:xfrm>
            <a:off x="432053" y="1242568"/>
            <a:ext cx="5378811" cy="1124712"/>
          </a:xfrm>
        </p:spPr>
        <p:txBody>
          <a:bodyPr vert="horz" lIns="91440" tIns="45720" rIns="91440" bIns="45720" rtlCol="0" anchor="b">
            <a:normAutofit/>
          </a:bodyPr>
          <a:lstStyle/>
          <a:p>
            <a:r>
              <a:rPr lang="en-US" sz="3600" b="1" i="0">
                <a:solidFill>
                  <a:srgbClr val="2D3B45"/>
                </a:solidFill>
                <a:effectLst/>
                <a:latin typeface="Arial" panose="020B0604020202020204" pitchFamily="34" charset="0"/>
                <a:cs typeface="Arial" panose="020B0604020202020204" pitchFamily="34" charset="0"/>
              </a:rPr>
              <a:t>TOOLS AND TECHNOLOGIES USED</a:t>
            </a:r>
            <a:endParaRPr lang="en-US" sz="7200" b="1">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8DE2A4B8-A0AA-4D67-2579-57DE244B90F6}"/>
              </a:ext>
            </a:extLst>
          </p:cNvPr>
          <p:cNvSpPr txBox="1"/>
          <p:nvPr/>
        </p:nvSpPr>
        <p:spPr>
          <a:xfrm>
            <a:off x="237483" y="2513522"/>
            <a:ext cx="624878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prstClr val="black"/>
                </a:solidFill>
                <a:effectLst/>
                <a:uLnTx/>
                <a:uFillTx/>
                <a:latin typeface="Arial"/>
                <a:ea typeface="+mn-ea"/>
                <a:cs typeface="Arial"/>
              </a:rPr>
              <a:t>Programming Language:</a:t>
            </a:r>
            <a:r>
              <a:rPr kumimoji="0" lang="en-US" sz="1600" b="0" i="0" u="none" strike="noStrike" kern="1200" cap="none" spc="0" normalizeH="0" baseline="0" noProof="0">
                <a:ln>
                  <a:noFill/>
                </a:ln>
                <a:solidFill>
                  <a:prstClr val="black"/>
                </a:solidFill>
                <a:effectLst/>
                <a:uLnTx/>
                <a:uFillTx/>
                <a:latin typeface="Arial"/>
                <a:ea typeface="+mn-ea"/>
                <a:cs typeface="Arial"/>
              </a:rPr>
              <a:t> Python</a:t>
            </a:r>
          </a:p>
          <a:p>
            <a:pPr defTabSz="914400">
              <a:defRPr/>
            </a:pPr>
            <a:endParaRPr lang="en-US" sz="1600">
              <a:solidFill>
                <a:prstClr val="black"/>
              </a:solidFill>
              <a:latin typeface="Arial"/>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prstClr val="black"/>
                </a:solidFill>
                <a:effectLst/>
                <a:uLnTx/>
                <a:uFillTx/>
                <a:latin typeface="Arial"/>
                <a:ea typeface="+mn-ea"/>
                <a:cs typeface="Arial"/>
              </a:rPr>
              <a:t>Integrated Development Environment (IDE):</a:t>
            </a:r>
            <a:r>
              <a:rPr kumimoji="0" lang="en-US" sz="1600" b="0" i="0" u="none" strike="noStrike" kern="1200" cap="none" spc="0" normalizeH="0" baseline="0" noProof="0">
                <a:ln>
                  <a:noFill/>
                </a:ln>
                <a:solidFill>
                  <a:prstClr val="black"/>
                </a:solidFill>
                <a:effectLst/>
                <a:uLnTx/>
                <a:uFillTx/>
                <a:latin typeface="Arial"/>
                <a:ea typeface="+mn-ea"/>
                <a:cs typeface="Arial"/>
              </a:rPr>
              <a:t> </a:t>
            </a:r>
            <a:r>
              <a:rPr kumimoji="0" lang="en-US" sz="1600" b="0" i="0" u="none" strike="noStrike" kern="1200" cap="none" spc="0" normalizeH="0" baseline="0" noProof="0" err="1">
                <a:ln>
                  <a:noFill/>
                </a:ln>
                <a:solidFill>
                  <a:prstClr val="black"/>
                </a:solidFill>
                <a:effectLst/>
                <a:uLnTx/>
                <a:uFillTx/>
                <a:latin typeface="Arial"/>
                <a:ea typeface="+mn-ea"/>
                <a:cs typeface="Arial"/>
              </a:rPr>
              <a:t>Jupyter</a:t>
            </a:r>
            <a:r>
              <a:rPr kumimoji="0" lang="en-US" sz="1600" b="0" i="0" u="none" strike="noStrike" kern="1200" cap="none" spc="0" normalizeH="0" baseline="0" noProof="0">
                <a:ln>
                  <a:noFill/>
                </a:ln>
                <a:solidFill>
                  <a:prstClr val="black"/>
                </a:solidFill>
                <a:effectLst/>
                <a:uLnTx/>
                <a:uFillTx/>
                <a:latin typeface="Arial"/>
                <a:ea typeface="+mn-ea"/>
                <a:cs typeface="Arial"/>
              </a:rPr>
              <a:t> Notebook</a:t>
            </a:r>
            <a:endParaRPr lang="en-US" sz="1600" b="0" i="0" u="none" strike="noStrike" kern="1200" cap="none" spc="0" normalizeH="0" baseline="0" noProof="0">
              <a:ln>
                <a:noFill/>
              </a:ln>
              <a:solidFill>
                <a:prstClr val="black"/>
              </a:solidFill>
              <a:effectLst/>
              <a:uLnTx/>
              <a:uFillTx/>
              <a:latin typeface="Arial"/>
              <a:cs typeface="Arial"/>
            </a:endParaRPr>
          </a:p>
          <a:p>
            <a:pPr defTabSz="914400">
              <a:defRPr/>
            </a:pPr>
            <a:endParaRPr lang="en-US" sz="1600">
              <a:solidFill>
                <a:prstClr val="black"/>
              </a:solidFill>
              <a:latin typeface="Arial"/>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prstClr val="black"/>
                </a:solidFill>
                <a:effectLst/>
                <a:uLnTx/>
                <a:uFillTx/>
                <a:latin typeface="Arial"/>
                <a:ea typeface="+mn-ea"/>
                <a:cs typeface="Arial"/>
              </a:rPr>
              <a:t>Python Libraries:</a:t>
            </a:r>
            <a:endParaRPr lang="en-US" sz="1600" b="1" i="0" u="none" strike="noStrike" kern="1200" cap="none" spc="0" normalizeH="0" baseline="0" noProof="0">
              <a:ln>
                <a:noFill/>
              </a:ln>
              <a:solidFill>
                <a:prstClr val="black"/>
              </a:solidFill>
              <a:effectLst/>
              <a:uLnTx/>
              <a:uFillTx/>
              <a:latin typeface="Arial"/>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600" b="0" i="0" u="none" strike="noStrike" kern="1200" cap="none" spc="0" normalizeH="0" baseline="0" noProof="0">
                <a:ln>
                  <a:noFill/>
                </a:ln>
                <a:solidFill>
                  <a:prstClr val="black"/>
                </a:solidFill>
                <a:effectLst/>
                <a:uLnTx/>
                <a:uFillTx/>
                <a:latin typeface="Arial"/>
                <a:ea typeface="+mn-ea"/>
                <a:cs typeface="Arial"/>
              </a:rPr>
              <a:t>NumPy</a:t>
            </a:r>
            <a:endParaRPr lang="en-US" sz="1600" b="0" i="0" u="none" strike="noStrike" kern="1200" cap="none" spc="0" normalizeH="0" baseline="0" noProof="0">
              <a:ln>
                <a:noFill/>
              </a:ln>
              <a:solidFill>
                <a:prstClr val="black"/>
              </a:solidFill>
              <a:effectLst/>
              <a:uLnTx/>
              <a:uFillTx/>
              <a:latin typeface="Arial"/>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600" b="0" i="0" u="none" strike="noStrike" kern="1200" cap="none" spc="0" normalizeH="0" baseline="0" noProof="0">
                <a:ln>
                  <a:noFill/>
                </a:ln>
                <a:solidFill>
                  <a:prstClr val="black"/>
                </a:solidFill>
                <a:effectLst/>
                <a:uLnTx/>
                <a:uFillTx/>
                <a:latin typeface="Arial"/>
                <a:ea typeface="+mn-ea"/>
                <a:cs typeface="Arial"/>
              </a:rPr>
              <a:t>Pandas</a:t>
            </a:r>
            <a:endParaRPr lang="en-US" sz="1600" b="0" i="0" u="none" strike="noStrike" kern="1200" cap="none" spc="0" normalizeH="0" baseline="0" noProof="0">
              <a:ln>
                <a:noFill/>
              </a:ln>
              <a:solidFill>
                <a:prstClr val="black"/>
              </a:solidFill>
              <a:effectLst/>
              <a:uLnTx/>
              <a:uFillTx/>
              <a:latin typeface="Arial"/>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600" b="0" i="0" u="none" strike="noStrike" kern="1200" cap="none" spc="0" normalizeH="0" baseline="0" noProof="0">
                <a:ln>
                  <a:noFill/>
                </a:ln>
                <a:solidFill>
                  <a:prstClr val="black"/>
                </a:solidFill>
                <a:effectLst/>
                <a:uLnTx/>
                <a:uFillTx/>
                <a:latin typeface="Arial"/>
                <a:ea typeface="+mn-ea"/>
                <a:cs typeface="Arial"/>
              </a:rPr>
              <a:t>Matplotlib</a:t>
            </a:r>
            <a:endParaRPr lang="en-US" sz="1600" b="0" i="0" u="none" strike="noStrike" kern="1200" cap="none" spc="0" normalizeH="0" baseline="0" noProof="0">
              <a:ln>
                <a:noFill/>
              </a:ln>
              <a:solidFill>
                <a:prstClr val="black"/>
              </a:solidFill>
              <a:effectLst/>
              <a:uLnTx/>
              <a:uFillTx/>
              <a:latin typeface="Arial"/>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600" b="0" i="0" u="none" strike="noStrike" kern="1200" cap="none" spc="0" normalizeH="0" baseline="0" noProof="0">
                <a:ln>
                  <a:noFill/>
                </a:ln>
                <a:solidFill>
                  <a:prstClr val="black"/>
                </a:solidFill>
                <a:effectLst/>
                <a:uLnTx/>
                <a:uFillTx/>
                <a:latin typeface="Arial"/>
                <a:ea typeface="+mn-ea"/>
                <a:cs typeface="Arial"/>
              </a:rPr>
              <a:t>Altair</a:t>
            </a:r>
            <a:endParaRPr lang="en-US" sz="1600" b="0" i="0" u="none" strike="noStrike" kern="1200" cap="none" spc="0" normalizeH="0" baseline="0" noProof="0">
              <a:ln>
                <a:noFill/>
              </a:ln>
              <a:solidFill>
                <a:prstClr val="black"/>
              </a:solidFill>
              <a:effectLst/>
              <a:uLnTx/>
              <a:uFillTx/>
              <a:latin typeface="Arial"/>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600" b="0" i="0" u="none" strike="noStrike" kern="1200" cap="none" spc="0" normalizeH="0" baseline="0" noProof="0">
                <a:ln>
                  <a:noFill/>
                </a:ln>
                <a:solidFill>
                  <a:prstClr val="black"/>
                </a:solidFill>
                <a:effectLst/>
                <a:uLnTx/>
                <a:uFillTx/>
                <a:latin typeface="Arial"/>
                <a:ea typeface="+mn-ea"/>
                <a:cs typeface="Arial"/>
              </a:rPr>
              <a:t>Seaborn</a:t>
            </a:r>
            <a:endParaRPr lang="en-US" sz="1600" b="0" i="0" u="none" strike="noStrike" kern="1200" cap="none" spc="0" normalizeH="0" baseline="0" noProof="0">
              <a:ln>
                <a:noFill/>
              </a:ln>
              <a:solidFill>
                <a:prstClr val="black"/>
              </a:solidFill>
              <a:effectLst/>
              <a:uLnTx/>
              <a:uFillTx/>
              <a:latin typeface="Arial"/>
              <a:cs typeface="Arial"/>
            </a:endParaRPr>
          </a:p>
          <a:p>
            <a:pPr marL="285750" indent="-285750" defTabSz="914400">
              <a:buFont typeface="Arial"/>
              <a:buChar char="•"/>
              <a:defRPr/>
            </a:pPr>
            <a:endParaRPr lang="en-US" sz="1600">
              <a:solidFill>
                <a:prstClr val="black"/>
              </a:solidFill>
              <a:latin typeface="Arial"/>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prstClr val="black"/>
                </a:solidFill>
                <a:effectLst/>
                <a:uLnTx/>
                <a:uFillTx/>
                <a:latin typeface="Arial"/>
                <a:ea typeface="+mn-ea"/>
                <a:cs typeface="Arial"/>
              </a:rPr>
              <a:t>Data Cleaning and Processing:</a:t>
            </a:r>
            <a:r>
              <a:rPr kumimoji="0" lang="en-US" sz="1600" b="0" i="0" u="none" strike="noStrike" kern="1200" cap="none" spc="0" normalizeH="0" baseline="0" noProof="0">
                <a:ln>
                  <a:noFill/>
                </a:ln>
                <a:solidFill>
                  <a:prstClr val="black"/>
                </a:solidFill>
                <a:effectLst/>
                <a:uLnTx/>
                <a:uFillTx/>
                <a:latin typeface="Arial"/>
                <a:ea typeface="+mn-ea"/>
                <a:cs typeface="Arial"/>
              </a:rPr>
              <a:t> Regular Expressions (re)</a:t>
            </a:r>
            <a:endParaRPr lang="en-US" sz="1600" b="0" i="0" u="none" strike="noStrike" kern="1200" cap="none" spc="0" normalizeH="0" baseline="0" noProof="0">
              <a:ln>
                <a:noFill/>
              </a:ln>
              <a:solidFill>
                <a:prstClr val="black"/>
              </a:solidFill>
              <a:effectLst/>
              <a:uLnTx/>
              <a:uFillTx/>
              <a:latin typeface="Arial"/>
              <a:cs typeface="Arial"/>
            </a:endParaRPr>
          </a:p>
        </p:txBody>
      </p:sp>
      <p:pic>
        <p:nvPicPr>
          <p:cNvPr id="4" name="Picture 3" descr="University logo and wordmark">
            <a:extLst>
              <a:ext uri="{FF2B5EF4-FFF2-40B4-BE49-F238E27FC236}">
                <a16:creationId xmlns:a16="http://schemas.microsoft.com/office/drawing/2014/main" id="{A2C9E779-96A0-92EE-C5B6-79FEEA552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700" y="-649"/>
            <a:ext cx="2019300" cy="83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28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D7EBFCFD-3C74-E6C5-CBCF-20B9AC3BD9D2}"/>
              </a:ext>
            </a:extLst>
          </p:cNvPr>
          <p:cNvPicPr>
            <a:picLocks noChangeAspect="1"/>
          </p:cNvPicPr>
          <p:nvPr/>
        </p:nvPicPr>
        <p:blipFill rotWithShape="1">
          <a:blip r:embed="rId3"/>
          <a:srcRect l="7927" r="7927"/>
          <a:stretch/>
        </p:blipFill>
        <p:spPr>
          <a:xfrm>
            <a:off x="3707786" y="-15696"/>
            <a:ext cx="8510605" cy="6907032"/>
          </a:xfrm>
          <a:prstGeom prst="rect">
            <a:avLst/>
          </a:prstGeom>
        </p:spPr>
      </p:pic>
      <p:sp>
        <p:nvSpPr>
          <p:cNvPr id="58" name="Rectangle 5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0DE92A-8A47-E64F-B152-2DF8A0C3F7AB}"/>
              </a:ext>
            </a:extLst>
          </p:cNvPr>
          <p:cNvSpPr>
            <a:spLocks noGrp="1"/>
          </p:cNvSpPr>
          <p:nvPr>
            <p:ph type="title"/>
          </p:nvPr>
        </p:nvSpPr>
        <p:spPr>
          <a:xfrm>
            <a:off x="432054" y="1242568"/>
            <a:ext cx="4943856" cy="1124712"/>
          </a:xfrm>
        </p:spPr>
        <p:txBody>
          <a:bodyPr vert="horz" lIns="91440" tIns="45720" rIns="91440" bIns="45720" rtlCol="0" anchor="b">
            <a:normAutofit/>
          </a:bodyPr>
          <a:lstStyle/>
          <a:p>
            <a:r>
              <a:rPr lang="en-US" sz="3600" b="1" i="0">
                <a:solidFill>
                  <a:srgbClr val="2D3B45"/>
                </a:solidFill>
                <a:effectLst/>
                <a:latin typeface="Arial" panose="020B0604020202020204" pitchFamily="34" charset="0"/>
                <a:cs typeface="Arial" panose="020B0604020202020204" pitchFamily="34" charset="0"/>
              </a:rPr>
              <a:t>METHODOLGY</a:t>
            </a:r>
            <a:endParaRPr lang="en-US" sz="7200" b="1">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University logo and wordmark">
            <a:extLst>
              <a:ext uri="{FF2B5EF4-FFF2-40B4-BE49-F238E27FC236}">
                <a16:creationId xmlns:a16="http://schemas.microsoft.com/office/drawing/2014/main" id="{A2C9E779-96A0-92EE-C5B6-79FEEA552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700" y="-649"/>
            <a:ext cx="2019300" cy="8341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146B9654-5C99-6790-504F-C1BBD3C72455}"/>
              </a:ext>
            </a:extLst>
          </p:cNvPr>
          <p:cNvGraphicFramePr/>
          <p:nvPr>
            <p:extLst>
              <p:ext uri="{D42A27DB-BD31-4B8C-83A1-F6EECF244321}">
                <p14:modId xmlns:p14="http://schemas.microsoft.com/office/powerpoint/2010/main" val="2642718921"/>
              </p:ext>
            </p:extLst>
          </p:nvPr>
        </p:nvGraphicFramePr>
        <p:xfrm>
          <a:off x="1023850" y="2634973"/>
          <a:ext cx="10170693" cy="27111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0452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D7EBFCFD-3C74-E6C5-CBCF-20B9AC3BD9D2}"/>
              </a:ext>
            </a:extLst>
          </p:cNvPr>
          <p:cNvPicPr>
            <a:picLocks noChangeAspect="1"/>
          </p:cNvPicPr>
          <p:nvPr/>
        </p:nvPicPr>
        <p:blipFill rotWithShape="1">
          <a:blip r:embed="rId3"/>
          <a:srcRect t="23639" b="23639"/>
          <a:stretch/>
        </p:blipFill>
        <p:spPr>
          <a:xfrm>
            <a:off x="2714728" y="-649"/>
            <a:ext cx="9548691" cy="6918735"/>
          </a:xfrm>
          <a:prstGeom prst="rect">
            <a:avLst/>
          </a:prstGeom>
        </p:spPr>
      </p:pic>
      <p:sp>
        <p:nvSpPr>
          <p:cNvPr id="58" name="Rectangle 5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0DE92A-8A47-E64F-B152-2DF8A0C3F7AB}"/>
              </a:ext>
            </a:extLst>
          </p:cNvPr>
          <p:cNvSpPr>
            <a:spLocks noGrp="1"/>
          </p:cNvSpPr>
          <p:nvPr>
            <p:ph type="title"/>
          </p:nvPr>
        </p:nvSpPr>
        <p:spPr>
          <a:xfrm>
            <a:off x="353396" y="456541"/>
            <a:ext cx="4943856" cy="1124712"/>
          </a:xfrm>
        </p:spPr>
        <p:txBody>
          <a:bodyPr vert="horz" lIns="91440" tIns="45720" rIns="91440" bIns="45720" rtlCol="0" anchor="b">
            <a:normAutofit/>
          </a:bodyPr>
          <a:lstStyle/>
          <a:p>
            <a:r>
              <a:rPr kumimoji="0" lang="en-US" sz="4800" b="1" i="0" u="none" strike="noStrike" kern="1200" cap="none" spc="0" normalizeH="0" baseline="0" noProof="0">
                <a:ln>
                  <a:noFill/>
                </a:ln>
                <a:solidFill>
                  <a:prstClr val="black"/>
                </a:solidFill>
                <a:effectLst/>
                <a:uLnTx/>
                <a:uFillTx/>
                <a:latin typeface="Arial" panose="020B0604020202020204" pitchFamily="34" charset="0"/>
                <a:ea typeface="+mj-ea"/>
                <a:cs typeface="Arial" panose="020B0604020202020204" pitchFamily="34" charset="0"/>
              </a:rPr>
              <a:t>Data Cleaning</a:t>
            </a:r>
            <a:endParaRPr lang="en-US" sz="7200" b="1">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University logo and wordmark">
            <a:extLst>
              <a:ext uri="{FF2B5EF4-FFF2-40B4-BE49-F238E27FC236}">
                <a16:creationId xmlns:a16="http://schemas.microsoft.com/office/drawing/2014/main" id="{A2C9E779-96A0-92EE-C5B6-79FEEA552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700" y="-649"/>
            <a:ext cx="2019300" cy="8341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8013F9CF-0FC5-53FE-305B-B7E9160136D6}"/>
              </a:ext>
            </a:extLst>
          </p:cNvPr>
          <p:cNvSpPr/>
          <p:nvPr/>
        </p:nvSpPr>
        <p:spPr>
          <a:xfrm>
            <a:off x="275644" y="2027811"/>
            <a:ext cx="3741172" cy="1764319"/>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100" b="1">
                <a:latin typeface="Arial"/>
                <a:cs typeface="Arial"/>
              </a:rPr>
              <a:t>Basic Data Cleaning</a:t>
            </a:r>
            <a:endParaRPr lang="en-US">
              <a:latin typeface="Arial"/>
              <a:cs typeface="Arial"/>
            </a:endParaRPr>
          </a:p>
          <a:p>
            <a:pPr algn="ctr"/>
            <a:endParaRPr lang="en-US" sz="1100">
              <a:latin typeface="Arial"/>
              <a:cs typeface="Arial"/>
            </a:endParaRPr>
          </a:p>
          <a:p>
            <a:pPr algn="ctr"/>
            <a:r>
              <a:rPr lang="en-US" sz="1100">
                <a:latin typeface="Arial"/>
                <a:cs typeface="Arial"/>
              </a:rPr>
              <a:t>Data cleaning is an essential step to ensure the reliability and accuracy of our analysis. In this section, we will perform basic data cleaning to make the dataset usable. More advanced data cleaning will be conducted in subsequent sections if necessary.</a:t>
            </a:r>
            <a:endParaRPr lang="en-US">
              <a:latin typeface="Arial"/>
              <a:cs typeface="Arial"/>
            </a:endParaRPr>
          </a:p>
        </p:txBody>
      </p:sp>
      <p:sp>
        <p:nvSpPr>
          <p:cNvPr id="7" name="Rectangle: Rounded Corners 6">
            <a:extLst>
              <a:ext uri="{FF2B5EF4-FFF2-40B4-BE49-F238E27FC236}">
                <a16:creationId xmlns:a16="http://schemas.microsoft.com/office/drawing/2014/main" id="{AFC1F372-6AA5-CF3A-4942-23AE44D4FFEB}"/>
              </a:ext>
            </a:extLst>
          </p:cNvPr>
          <p:cNvSpPr/>
          <p:nvPr/>
        </p:nvSpPr>
        <p:spPr>
          <a:xfrm>
            <a:off x="4244803" y="2043131"/>
            <a:ext cx="3741172" cy="1764319"/>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spcAft>
                <a:spcPts val="600"/>
              </a:spcAft>
            </a:pPr>
            <a:r>
              <a:rPr lang="en-US" sz="1100" b="1">
                <a:latin typeface="Arial"/>
                <a:cs typeface="Arial"/>
              </a:rPr>
              <a:t>Handling Missing Values</a:t>
            </a:r>
            <a:endParaRPr lang="en-US" b="1">
              <a:latin typeface="Arial"/>
              <a:cs typeface="Arial"/>
            </a:endParaRPr>
          </a:p>
          <a:p>
            <a:pPr algn="ctr">
              <a:lnSpc>
                <a:spcPct val="100000"/>
              </a:lnSpc>
              <a:spcAft>
                <a:spcPts val="600"/>
              </a:spcAft>
            </a:pPr>
            <a:r>
              <a:rPr lang="en-US" sz="1100">
                <a:latin typeface="Arial"/>
                <a:cs typeface="Arial"/>
              </a:rPr>
              <a:t>Upon initial inspection, we identified that the majority of the missing values are concentrated in the "</a:t>
            </a:r>
            <a:r>
              <a:rPr lang="en-US" sz="1100" err="1">
                <a:latin typeface="Arial"/>
                <a:cs typeface="Arial"/>
              </a:rPr>
              <a:t>age_certification</a:t>
            </a:r>
            <a:r>
              <a:rPr lang="en-US" sz="1100">
                <a:latin typeface="Arial"/>
                <a:cs typeface="Arial"/>
              </a:rPr>
              <a:t>" and "seasons" columns.</a:t>
            </a:r>
            <a:endParaRPr lang="en-US">
              <a:latin typeface="Arial"/>
              <a:cs typeface="Arial"/>
            </a:endParaRPr>
          </a:p>
          <a:p>
            <a:pPr algn="ctr">
              <a:lnSpc>
                <a:spcPct val="100000"/>
              </a:lnSpc>
              <a:spcAft>
                <a:spcPts val="600"/>
              </a:spcAft>
            </a:pPr>
            <a:r>
              <a:rPr lang="en-US" sz="1100">
                <a:latin typeface="Arial"/>
                <a:cs typeface="Arial"/>
              </a:rPr>
              <a:t>Notably, the "title" column contains a non-recognizable </a:t>
            </a:r>
            <a:r>
              <a:rPr lang="en-US" sz="1100" err="1">
                <a:latin typeface="Arial"/>
                <a:cs typeface="Arial"/>
              </a:rPr>
              <a:t>NaN</a:t>
            </a:r>
            <a:r>
              <a:rPr lang="en-US" sz="1100">
                <a:latin typeface="Arial"/>
                <a:cs typeface="Arial"/>
              </a:rPr>
              <a:t> value, and only one item is missing a title. To maintain data integrity, we have decided to directly remove this entry.</a:t>
            </a:r>
          </a:p>
        </p:txBody>
      </p:sp>
      <p:sp>
        <p:nvSpPr>
          <p:cNvPr id="8" name="Rectangle: Rounded Corners 7">
            <a:extLst>
              <a:ext uri="{FF2B5EF4-FFF2-40B4-BE49-F238E27FC236}">
                <a16:creationId xmlns:a16="http://schemas.microsoft.com/office/drawing/2014/main" id="{39A880BF-894F-3EAD-451A-DF215137B41F}"/>
              </a:ext>
            </a:extLst>
          </p:cNvPr>
          <p:cNvSpPr/>
          <p:nvPr/>
        </p:nvSpPr>
        <p:spPr>
          <a:xfrm>
            <a:off x="8213345" y="2027811"/>
            <a:ext cx="3741172" cy="1764319"/>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spcAft>
                <a:spcPts val="600"/>
              </a:spcAft>
            </a:pPr>
            <a:r>
              <a:rPr lang="en-US" sz="1100" b="1">
                <a:latin typeface="Arial"/>
                <a:cs typeface="Arial"/>
              </a:rPr>
              <a:t>Age Certification (</a:t>
            </a:r>
            <a:r>
              <a:rPr lang="en-US" sz="1100" b="1" err="1">
                <a:latin typeface="Arial"/>
                <a:cs typeface="Arial"/>
              </a:rPr>
              <a:t>age_certification</a:t>
            </a:r>
            <a:r>
              <a:rPr lang="en-US" sz="1100" b="1">
                <a:latin typeface="Arial"/>
                <a:cs typeface="Arial"/>
              </a:rPr>
              <a:t>)</a:t>
            </a:r>
            <a:endParaRPr lang="en-US" b="1">
              <a:latin typeface="Arial"/>
              <a:cs typeface="Arial"/>
            </a:endParaRPr>
          </a:p>
          <a:p>
            <a:pPr algn="ctr">
              <a:lnSpc>
                <a:spcPct val="100000"/>
              </a:lnSpc>
              <a:spcAft>
                <a:spcPts val="600"/>
              </a:spcAft>
            </a:pPr>
            <a:r>
              <a:rPr lang="en-US" sz="1100">
                <a:latin typeface="Arial"/>
                <a:cs typeface="Arial"/>
              </a:rPr>
              <a:t>To address missing values in the "</a:t>
            </a:r>
            <a:r>
              <a:rPr lang="en-US" sz="1100" err="1">
                <a:latin typeface="Arial"/>
                <a:cs typeface="Arial"/>
              </a:rPr>
              <a:t>age_certification</a:t>
            </a:r>
            <a:r>
              <a:rPr lang="en-US" sz="1100">
                <a:latin typeface="Arial"/>
                <a:cs typeface="Arial"/>
              </a:rPr>
              <a:t>" column, we cross-referenced the available categories with Netflix's age rating list.</a:t>
            </a:r>
            <a:endParaRPr lang="en-US">
              <a:latin typeface="Arial"/>
              <a:cs typeface="Arial"/>
            </a:endParaRPr>
          </a:p>
          <a:p>
            <a:pPr algn="ctr">
              <a:lnSpc>
                <a:spcPct val="100000"/>
              </a:lnSpc>
              <a:spcAft>
                <a:spcPts val="600"/>
              </a:spcAft>
            </a:pPr>
            <a:r>
              <a:rPr lang="en-US" sz="1100">
                <a:latin typeface="Arial" panose="020B0604020202020204" pitchFamily="34" charset="0"/>
                <a:cs typeface="Arial" panose="020B0604020202020204" pitchFamily="34" charset="0"/>
              </a:rPr>
              <a:t>Remarkably, the dataset encompasses all age ratings recognized by Netflix. The missing values are attributed to movies or shows that haven't been rated on the website from which the data was sourced.</a:t>
            </a:r>
          </a:p>
        </p:txBody>
      </p:sp>
      <p:sp>
        <p:nvSpPr>
          <p:cNvPr id="9" name="Rectangle: Rounded Corners 8">
            <a:extLst>
              <a:ext uri="{FF2B5EF4-FFF2-40B4-BE49-F238E27FC236}">
                <a16:creationId xmlns:a16="http://schemas.microsoft.com/office/drawing/2014/main" id="{AFF83DE5-20D9-2AC2-879A-BC0FE8EDF8FE}"/>
              </a:ext>
            </a:extLst>
          </p:cNvPr>
          <p:cNvSpPr/>
          <p:nvPr/>
        </p:nvSpPr>
        <p:spPr>
          <a:xfrm>
            <a:off x="6681018" y="4250148"/>
            <a:ext cx="3741171" cy="1764318"/>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spcAft>
                <a:spcPts val="600"/>
              </a:spcAft>
            </a:pPr>
            <a:r>
              <a:rPr lang="en-US" sz="1100" b="1">
                <a:latin typeface="Arial"/>
                <a:cs typeface="Arial"/>
              </a:rPr>
              <a:t>Filling </a:t>
            </a:r>
            <a:r>
              <a:rPr lang="en-US" sz="1100" b="1" err="1">
                <a:latin typeface="Arial"/>
                <a:cs typeface="Arial"/>
              </a:rPr>
              <a:t>NaN</a:t>
            </a:r>
            <a:r>
              <a:rPr lang="en-US" sz="1100" b="1">
                <a:latin typeface="Arial"/>
                <a:cs typeface="Arial"/>
              </a:rPr>
              <a:t> Values</a:t>
            </a:r>
            <a:endParaRPr lang="en-US">
              <a:latin typeface="Arial"/>
              <a:cs typeface="Arial"/>
            </a:endParaRPr>
          </a:p>
          <a:p>
            <a:pPr algn="ctr">
              <a:lnSpc>
                <a:spcPct val="100000"/>
              </a:lnSpc>
              <a:spcAft>
                <a:spcPts val="600"/>
              </a:spcAft>
            </a:pPr>
            <a:r>
              <a:rPr lang="en-US" sz="1100">
                <a:latin typeface="Arial"/>
                <a:cs typeface="Arial"/>
              </a:rPr>
              <a:t>We applied the approach of filling </a:t>
            </a:r>
            <a:r>
              <a:rPr lang="en-US" sz="1100" err="1">
                <a:latin typeface="Arial"/>
                <a:cs typeface="Arial"/>
              </a:rPr>
              <a:t>NaN</a:t>
            </a:r>
            <a:r>
              <a:rPr lang="en-US" sz="1100">
                <a:latin typeface="Arial"/>
                <a:cs typeface="Arial"/>
              </a:rPr>
              <a:t> values in "</a:t>
            </a:r>
            <a:r>
              <a:rPr lang="en-US" sz="1100" err="1">
                <a:latin typeface="Arial"/>
                <a:cs typeface="Arial"/>
              </a:rPr>
              <a:t>age_certification</a:t>
            </a:r>
            <a:r>
              <a:rPr lang="en-US" sz="1100">
                <a:latin typeface="Arial"/>
                <a:cs typeface="Arial"/>
              </a:rPr>
              <a:t>" and "seasons" columns using their own average values. This maintains the integrity of the data while addressing missing information.</a:t>
            </a:r>
            <a:endParaRPr lang="en-US">
              <a:latin typeface="Arial"/>
              <a:cs typeface="Arial"/>
            </a:endParaRPr>
          </a:p>
        </p:txBody>
      </p:sp>
      <p:sp>
        <p:nvSpPr>
          <p:cNvPr id="10" name="Rectangle: Rounded Corners 9">
            <a:extLst>
              <a:ext uri="{FF2B5EF4-FFF2-40B4-BE49-F238E27FC236}">
                <a16:creationId xmlns:a16="http://schemas.microsoft.com/office/drawing/2014/main" id="{6F763DEC-6AA1-04D9-21EE-77626FDDC919}"/>
              </a:ext>
            </a:extLst>
          </p:cNvPr>
          <p:cNvSpPr/>
          <p:nvPr/>
        </p:nvSpPr>
        <p:spPr>
          <a:xfrm>
            <a:off x="2472810" y="4250148"/>
            <a:ext cx="3741172" cy="17643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0000"/>
              </a:lnSpc>
              <a:spcAft>
                <a:spcPts val="600"/>
              </a:spcAft>
            </a:pPr>
            <a:r>
              <a:rPr lang="en-US" sz="1100" b="1">
                <a:latin typeface="Arial" panose="020B0604020202020204" pitchFamily="34" charset="0"/>
                <a:cs typeface="Arial" panose="020B0604020202020204" pitchFamily="34" charset="0"/>
              </a:rPr>
              <a:t>Seasons (seasons)</a:t>
            </a:r>
          </a:p>
          <a:p>
            <a:pPr algn="ctr">
              <a:lnSpc>
                <a:spcPct val="100000"/>
              </a:lnSpc>
              <a:spcAft>
                <a:spcPts val="600"/>
              </a:spcAft>
            </a:pPr>
            <a:r>
              <a:rPr lang="en-US" sz="1100">
                <a:latin typeface="Arial" panose="020B0604020202020204" pitchFamily="34" charset="0"/>
                <a:cs typeface="Arial" panose="020B0604020202020204" pitchFamily="34" charset="0"/>
              </a:rPr>
              <a:t>It was observed that all the missing values in the "seasons" column are associated with movies. Given that movies don't have seasons, we decided to fill these entries with 0 to represent the absence of seasons.</a:t>
            </a:r>
          </a:p>
        </p:txBody>
      </p:sp>
    </p:spTree>
    <p:extLst>
      <p:ext uri="{BB962C8B-B14F-4D97-AF65-F5344CB8AC3E}">
        <p14:creationId xmlns:p14="http://schemas.microsoft.com/office/powerpoint/2010/main" val="370340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CF991BE5-D594-D21F-EBA8-A875A702737D}"/>
              </a:ext>
            </a:extLst>
          </p:cNvPr>
          <p:cNvPicPr>
            <a:picLocks noChangeAspect="1" noChangeArrowheads="1"/>
          </p:cNvPicPr>
          <p:nvPr/>
        </p:nvPicPr>
        <p:blipFill>
          <a:blip r:embed="rId3"/>
          <a:srcRect t="3270" b="3270"/>
          <a:stretch/>
        </p:blipFill>
        <p:spPr bwMode="auto">
          <a:xfrm>
            <a:off x="3542538" y="-3809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571784-AA74-8093-2AB0-3807AFAB17FE}"/>
              </a:ext>
            </a:extLst>
          </p:cNvPr>
          <p:cNvSpPr>
            <a:spLocks noGrp="1"/>
          </p:cNvSpPr>
          <p:nvPr>
            <p:ph type="ctrTitle"/>
          </p:nvPr>
        </p:nvSpPr>
        <p:spPr>
          <a:xfrm>
            <a:off x="238992" y="2311080"/>
            <a:ext cx="8279857" cy="1497003"/>
          </a:xfrm>
        </p:spPr>
        <p:txBody>
          <a:bodyPr anchor="ctr">
            <a:normAutofit/>
          </a:bodyPr>
          <a:lstStyle/>
          <a:p>
            <a:pPr algn="l"/>
            <a:r>
              <a:rPr lang="en-US" sz="4400"/>
              <a:t>DISTRIBUTION OF SHOWS AND MOVIES IN NETFLIX</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University logo and wordmark">
            <a:extLst>
              <a:ext uri="{FF2B5EF4-FFF2-40B4-BE49-F238E27FC236}">
                <a16:creationId xmlns:a16="http://schemas.microsoft.com/office/drawing/2014/main" id="{E6C08369-32D2-4787-4962-EBBE140B6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697" y="0"/>
            <a:ext cx="2019300" cy="83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65C6DE34-B2A7-785E-F544-9B1E70F349EA}"/>
              </a:ext>
            </a:extLst>
          </p:cNvPr>
          <p:cNvPicPr>
            <a:picLocks noChangeAspect="1" noChangeArrowheads="1"/>
          </p:cNvPicPr>
          <p:nvPr/>
        </p:nvPicPr>
        <p:blipFill>
          <a:blip r:embed="rId2"/>
          <a:srcRect t="3270" b="3270"/>
          <a:stretch/>
        </p:blipFill>
        <p:spPr bwMode="auto">
          <a:xfrm>
            <a:off x="2183646" y="441432"/>
            <a:ext cx="7824708" cy="619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611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CF991BE5-D594-D21F-EBA8-A875A702737D}"/>
              </a:ext>
            </a:extLst>
          </p:cNvPr>
          <p:cNvPicPr>
            <a:picLocks noChangeAspect="1" noChangeArrowheads="1"/>
          </p:cNvPicPr>
          <p:nvPr/>
        </p:nvPicPr>
        <p:blipFill>
          <a:blip r:embed="rId3"/>
          <a:srcRect t="11488" b="11488"/>
          <a:stretch/>
        </p:blipFill>
        <p:spPr bwMode="auto">
          <a:xfrm>
            <a:off x="3542538" y="-3809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571784-AA74-8093-2AB0-3807AFAB17FE}"/>
              </a:ext>
            </a:extLst>
          </p:cNvPr>
          <p:cNvSpPr>
            <a:spLocks noGrp="1"/>
          </p:cNvSpPr>
          <p:nvPr>
            <p:ph type="ctrTitle"/>
          </p:nvPr>
        </p:nvSpPr>
        <p:spPr>
          <a:xfrm>
            <a:off x="238992" y="2311080"/>
            <a:ext cx="8279857" cy="1497003"/>
          </a:xfrm>
        </p:spPr>
        <p:txBody>
          <a:bodyPr anchor="ctr">
            <a:normAutofit/>
          </a:bodyPr>
          <a:lstStyle/>
          <a:p>
            <a:pPr algn="l"/>
            <a:r>
              <a:rPr lang="en-US" sz="4400"/>
              <a:t>RELATIONSHIP BETWEEN NUMBER OF SEASONS AND IMDB SCORE</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University logo and wordmark">
            <a:extLst>
              <a:ext uri="{FF2B5EF4-FFF2-40B4-BE49-F238E27FC236}">
                <a16:creationId xmlns:a16="http://schemas.microsoft.com/office/drawing/2014/main" id="{E6C08369-32D2-4787-4962-EBBE140B6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697" y="0"/>
            <a:ext cx="2019300" cy="83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797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imelightVTI">
  <a:themeElements>
    <a:clrScheme name="AnalogousFromDarkSeedLeftStep">
      <a:dk1>
        <a:srgbClr val="000000"/>
      </a:dk1>
      <a:lt1>
        <a:srgbClr val="FFFFFF"/>
      </a:lt1>
      <a:dk2>
        <a:srgbClr val="32231C"/>
      </a:dk2>
      <a:lt2>
        <a:srgbClr val="E5E2E8"/>
      </a:lt2>
      <a:accent1>
        <a:srgbClr val="74AF45"/>
      </a:accent1>
      <a:accent2>
        <a:srgbClr val="99A938"/>
      </a:accent2>
      <a:accent3>
        <a:srgbClr val="BC9D4A"/>
      </a:accent3>
      <a:accent4>
        <a:srgbClr val="B1603B"/>
      </a:accent4>
      <a:accent5>
        <a:srgbClr val="C34D59"/>
      </a:accent5>
      <a:accent6>
        <a:srgbClr val="B13B79"/>
      </a:accent6>
      <a:hlink>
        <a:srgbClr val="BF473F"/>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9</Notes>
  <HiddenSlides>0</HiddenSlide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LimelightVTI</vt:lpstr>
      <vt:lpstr>Office Theme</vt:lpstr>
      <vt:lpstr>NETFLIX – TV SHOWS AND MOVIES Data Cleaning &amp; Analysis</vt:lpstr>
      <vt:lpstr>Introduction</vt:lpstr>
      <vt:lpstr>Dataset Description</vt:lpstr>
      <vt:lpstr>TOOLS AND TECHNOLOGIES USED</vt:lpstr>
      <vt:lpstr>METHODOLGY</vt:lpstr>
      <vt:lpstr>Data Cleaning</vt:lpstr>
      <vt:lpstr>DISTRIBUTION OF SHOWS AND MOVIES IN NETFLIX</vt:lpstr>
      <vt:lpstr>PowerPoint Presentation</vt:lpstr>
      <vt:lpstr>RELATIONSHIP BETWEEN NUMBER OF SEASONS AND IMDB SCORE</vt:lpstr>
      <vt:lpstr>PowerPoint Presentation</vt:lpstr>
      <vt:lpstr>DISTRIBUTION OF TMBD POPULARITY FOR EACH SEASON</vt:lpstr>
      <vt:lpstr>PowerPoint Presentation</vt:lpstr>
      <vt:lpstr>DISTRIBUTION OF IMDB SCORE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 Yanvi Grevas</dc:creator>
  <cp:revision>24</cp:revision>
  <dcterms:created xsi:type="dcterms:W3CDTF">2023-11-09T00:50:54Z</dcterms:created>
  <dcterms:modified xsi:type="dcterms:W3CDTF">2024-04-10T20:48:57Z</dcterms:modified>
</cp:coreProperties>
</file>